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Fraunces"/>
      <p:regular r:id="rId21"/>
      <p:bold r:id="rId22"/>
      <p:italic r:id="rId23"/>
      <p:boldItalic r:id="rId24"/>
    </p:embeddedFont>
    <p:embeddedFont>
      <p:font typeface="Fraunces Medium"/>
      <p:regular r:id="rId25"/>
      <p:bold r:id="rId26"/>
      <p:italic r:id="rId27"/>
      <p:boldItalic r:id="rId28"/>
    </p:embeddedFont>
    <p:embeddedFont>
      <p:font typeface="Work Sans Medium"/>
      <p:regular r:id="rId29"/>
      <p:bold r:id="rId30"/>
      <p:italic r:id="rId31"/>
      <p:boldItalic r:id="rId32"/>
    </p:embeddedFont>
    <p:embeddedFont>
      <p:font typeface="Work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raunces-bold.fntdata"/><Relationship Id="rId21" Type="http://schemas.openxmlformats.org/officeDocument/2006/relationships/font" Target="fonts/Fraunces-regular.fntdata"/><Relationship Id="rId24" Type="http://schemas.openxmlformats.org/officeDocument/2006/relationships/font" Target="fonts/Fraunces-boldItalic.fntdata"/><Relationship Id="rId23" Type="http://schemas.openxmlformats.org/officeDocument/2006/relationships/font" Target="fonts/Fraunce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rauncesMedium-bold.fntdata"/><Relationship Id="rId25" Type="http://schemas.openxmlformats.org/officeDocument/2006/relationships/font" Target="fonts/FrauncesMedium-regular.fntdata"/><Relationship Id="rId28" Type="http://schemas.openxmlformats.org/officeDocument/2006/relationships/font" Target="fonts/FrauncesMedium-boldItalic.fntdata"/><Relationship Id="rId27" Type="http://schemas.openxmlformats.org/officeDocument/2006/relationships/font" Target="fonts/Fraunce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Medium-italic.fntdata"/><Relationship Id="rId30" Type="http://schemas.openxmlformats.org/officeDocument/2006/relationships/font" Target="fonts/WorkSansMedium-bold.fntdata"/><Relationship Id="rId11" Type="http://schemas.openxmlformats.org/officeDocument/2006/relationships/slide" Target="slides/slide7.xml"/><Relationship Id="rId33" Type="http://schemas.openxmlformats.org/officeDocument/2006/relationships/font" Target="fonts/WorkSans-regular.fntdata"/><Relationship Id="rId10" Type="http://schemas.openxmlformats.org/officeDocument/2006/relationships/slide" Target="slides/slide6.xml"/><Relationship Id="rId32" Type="http://schemas.openxmlformats.org/officeDocument/2006/relationships/font" Target="fonts/WorkSans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WorkSans-italic.fntdata"/><Relationship Id="rId12" Type="http://schemas.openxmlformats.org/officeDocument/2006/relationships/slide" Target="slides/slide8.xml"/><Relationship Id="rId34" Type="http://schemas.openxmlformats.org/officeDocument/2006/relationships/font" Target="fonts/Work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Work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6702f33c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6702f33c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e68bdbb8d_0_2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e68bdbb8d_0_2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e68bdbb8d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e68bdbb8d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e68bdbb8d_0_2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e68bdbb8d_0_2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e68bdbb8d_0_2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3e68bdbb8d_0_2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ee3ed65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ee3ed65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7ee3ed65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7ee3ed65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da3e548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da3e548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da3e54895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da3e54895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da3e5489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da3e5489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5ce63f75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85ce63f75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e68bdbb8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e68bdbb8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5ce63f75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5ce63f75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85ce63f757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85ce63f757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e68bdbb8d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e68bdbb8d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gradFill>
            <a:gsLst>
              <a:gs pos="0">
                <a:srgbClr val="323A42">
                  <a:alpha val="23137"/>
                </a:srgbClr>
              </a:gs>
              <a:gs pos="30000">
                <a:srgbClr val="323A42">
                  <a:alpha val="11764"/>
                </a:srgbClr>
              </a:gs>
              <a:gs pos="100000">
                <a:srgbClr val="323A4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9144000" cy="53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082625" y="1685700"/>
            <a:ext cx="4673700" cy="1987200"/>
          </a:xfrm>
          <a:prstGeom prst="rect">
            <a:avLst/>
          </a:prstGeom>
          <a:effectLst>
            <a:outerShdw blurRad="300038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65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35475" y="500650"/>
            <a:ext cx="3414300" cy="10149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1284000" y="1505225"/>
            <a:ext cx="6576000" cy="1511100"/>
          </a:xfrm>
          <a:prstGeom prst="rect">
            <a:avLst/>
          </a:prstGeom>
          <a:solidFill>
            <a:schemeClr val="accent2"/>
          </a:solidFill>
          <a:effectLst>
            <a:outerShdw blurRad="357188" rotWithShape="0" algn="bl" dir="3840000" dist="133350">
              <a:srgbClr val="000000">
                <a:alpha val="7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1284000" y="3016375"/>
            <a:ext cx="6576000" cy="621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hasCustomPrompt="1" type="title"/>
          </p:nvPr>
        </p:nvSpPr>
        <p:spPr>
          <a:xfrm>
            <a:off x="753700" y="1728250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1446327" y="1972612"/>
            <a:ext cx="1741500" cy="7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2" type="subTitle"/>
          </p:nvPr>
        </p:nvSpPr>
        <p:spPr>
          <a:xfrm>
            <a:off x="1446327" y="1684388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3" type="title"/>
          </p:nvPr>
        </p:nvSpPr>
        <p:spPr>
          <a:xfrm>
            <a:off x="3381463" y="1728250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4" type="subTitle"/>
          </p:nvPr>
        </p:nvSpPr>
        <p:spPr>
          <a:xfrm>
            <a:off x="4074091" y="1972612"/>
            <a:ext cx="1741500" cy="7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5" type="subTitle"/>
          </p:nvPr>
        </p:nvSpPr>
        <p:spPr>
          <a:xfrm>
            <a:off x="4074091" y="1684388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6009201" y="1728250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7" type="subTitle"/>
          </p:nvPr>
        </p:nvSpPr>
        <p:spPr>
          <a:xfrm>
            <a:off x="6701855" y="1972612"/>
            <a:ext cx="1741500" cy="7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8" type="subTitle"/>
          </p:nvPr>
        </p:nvSpPr>
        <p:spPr>
          <a:xfrm>
            <a:off x="6701855" y="1684388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753700" y="3340928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3" type="subTitle"/>
          </p:nvPr>
        </p:nvSpPr>
        <p:spPr>
          <a:xfrm>
            <a:off x="1446327" y="3585300"/>
            <a:ext cx="1741500" cy="7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4" type="subTitle"/>
          </p:nvPr>
        </p:nvSpPr>
        <p:spPr>
          <a:xfrm>
            <a:off x="1446327" y="3297075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15" type="title"/>
          </p:nvPr>
        </p:nvSpPr>
        <p:spPr>
          <a:xfrm>
            <a:off x="3381463" y="3340928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6" type="subTitle"/>
          </p:nvPr>
        </p:nvSpPr>
        <p:spPr>
          <a:xfrm>
            <a:off x="4074091" y="3585300"/>
            <a:ext cx="1741500" cy="7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7" type="subTitle"/>
          </p:nvPr>
        </p:nvSpPr>
        <p:spPr>
          <a:xfrm>
            <a:off x="4074091" y="3297075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8" type="title"/>
          </p:nvPr>
        </p:nvSpPr>
        <p:spPr>
          <a:xfrm>
            <a:off x="6009201" y="3340928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9" type="subTitle"/>
          </p:nvPr>
        </p:nvSpPr>
        <p:spPr>
          <a:xfrm>
            <a:off x="6701855" y="3585300"/>
            <a:ext cx="1741500" cy="7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20" type="subTitle"/>
          </p:nvPr>
        </p:nvSpPr>
        <p:spPr>
          <a:xfrm>
            <a:off x="6701855" y="3297075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21"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36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hasCustomPrompt="1" type="title"/>
          </p:nvPr>
        </p:nvSpPr>
        <p:spPr>
          <a:xfrm>
            <a:off x="5511435" y="1180300"/>
            <a:ext cx="848400" cy="7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2" type="ctrTitle"/>
          </p:nvPr>
        </p:nvSpPr>
        <p:spPr>
          <a:xfrm>
            <a:off x="5511435" y="1808988"/>
            <a:ext cx="28566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5511435" y="3328086"/>
            <a:ext cx="2856600" cy="6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hasCustomPrompt="1" type="title"/>
          </p:nvPr>
        </p:nvSpPr>
        <p:spPr>
          <a:xfrm>
            <a:off x="7582210" y="539375"/>
            <a:ext cx="848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/>
          <p:nvPr>
            <p:ph idx="2" type="ctrTitle"/>
          </p:nvPr>
        </p:nvSpPr>
        <p:spPr>
          <a:xfrm>
            <a:off x="713350" y="1989650"/>
            <a:ext cx="4850400" cy="7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713360" y="3956111"/>
            <a:ext cx="2856600" cy="6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hasCustomPrompt="1" type="title"/>
          </p:nvPr>
        </p:nvSpPr>
        <p:spPr>
          <a:xfrm>
            <a:off x="1998300" y="708300"/>
            <a:ext cx="1576800" cy="10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85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6"/>
          <p:cNvSpPr txBox="1"/>
          <p:nvPr>
            <p:ph idx="2" type="ctrTitle"/>
          </p:nvPr>
        </p:nvSpPr>
        <p:spPr>
          <a:xfrm>
            <a:off x="3575100" y="754250"/>
            <a:ext cx="35706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b="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67000" y="1671189"/>
            <a:ext cx="2856600" cy="6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hasCustomPrompt="1" type="title"/>
          </p:nvPr>
        </p:nvSpPr>
        <p:spPr>
          <a:xfrm>
            <a:off x="6160934" y="2207700"/>
            <a:ext cx="12921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7"/>
          <p:cNvSpPr txBox="1"/>
          <p:nvPr>
            <p:ph idx="2" type="ctrTitle"/>
          </p:nvPr>
        </p:nvSpPr>
        <p:spPr>
          <a:xfrm>
            <a:off x="713349" y="1496913"/>
            <a:ext cx="30651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713360" y="3015998"/>
            <a:ext cx="2856600" cy="6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ctrTitle"/>
          </p:nvPr>
        </p:nvSpPr>
        <p:spPr>
          <a:xfrm>
            <a:off x="5265835" y="1496900"/>
            <a:ext cx="28566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5265835" y="3015998"/>
            <a:ext cx="2856600" cy="6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hasCustomPrompt="1" idx="2" type="title"/>
          </p:nvPr>
        </p:nvSpPr>
        <p:spPr>
          <a:xfrm>
            <a:off x="3189389" y="1637639"/>
            <a:ext cx="1392000" cy="120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0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5195450" y="1431525"/>
            <a:ext cx="3235200" cy="1693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9"/>
          <p:cNvSpPr txBox="1"/>
          <p:nvPr>
            <p:ph idx="2" type="subTitle"/>
          </p:nvPr>
        </p:nvSpPr>
        <p:spPr>
          <a:xfrm>
            <a:off x="5195450" y="3241575"/>
            <a:ext cx="3105900" cy="47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ctrTitle"/>
          </p:nvPr>
        </p:nvSpPr>
        <p:spPr>
          <a:xfrm>
            <a:off x="5191725" y="1010148"/>
            <a:ext cx="32388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5191725" y="2529238"/>
            <a:ext cx="3238800" cy="160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hasCustomPrompt="1" type="title"/>
          </p:nvPr>
        </p:nvSpPr>
        <p:spPr>
          <a:xfrm>
            <a:off x="1059700" y="1180303"/>
            <a:ext cx="734400" cy="7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2" type="ctrTitle"/>
          </p:nvPr>
        </p:nvSpPr>
        <p:spPr>
          <a:xfrm>
            <a:off x="1059700" y="1808988"/>
            <a:ext cx="28566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059700" y="3328086"/>
            <a:ext cx="2856600" cy="6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ctrTitle"/>
          </p:nvPr>
        </p:nvSpPr>
        <p:spPr>
          <a:xfrm>
            <a:off x="713350" y="1119350"/>
            <a:ext cx="27534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713350" y="2638438"/>
            <a:ext cx="2753400" cy="138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5292675" y="998000"/>
            <a:ext cx="2708400" cy="96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2" type="subTitle"/>
          </p:nvPr>
        </p:nvSpPr>
        <p:spPr>
          <a:xfrm>
            <a:off x="5292675" y="709775"/>
            <a:ext cx="27084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5292675" y="3477451"/>
            <a:ext cx="2708400" cy="96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4" type="subTitle"/>
          </p:nvPr>
        </p:nvSpPr>
        <p:spPr>
          <a:xfrm>
            <a:off x="5292675" y="3189226"/>
            <a:ext cx="27084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36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929575" y="3431227"/>
            <a:ext cx="1999800" cy="101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2" type="subTitle"/>
          </p:nvPr>
        </p:nvSpPr>
        <p:spPr>
          <a:xfrm>
            <a:off x="929576" y="3143000"/>
            <a:ext cx="19998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3" type="subTitle"/>
          </p:nvPr>
        </p:nvSpPr>
        <p:spPr>
          <a:xfrm>
            <a:off x="3572250" y="3431227"/>
            <a:ext cx="1999800" cy="101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4" type="subTitle"/>
          </p:nvPr>
        </p:nvSpPr>
        <p:spPr>
          <a:xfrm>
            <a:off x="3572251" y="3143000"/>
            <a:ext cx="19998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5" type="subTitle"/>
          </p:nvPr>
        </p:nvSpPr>
        <p:spPr>
          <a:xfrm>
            <a:off x="6214925" y="3431227"/>
            <a:ext cx="1999800" cy="101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6" type="subTitle"/>
          </p:nvPr>
        </p:nvSpPr>
        <p:spPr>
          <a:xfrm>
            <a:off x="6214926" y="3143000"/>
            <a:ext cx="19998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ctrTitle"/>
          </p:nvPr>
        </p:nvSpPr>
        <p:spPr>
          <a:xfrm>
            <a:off x="5484550" y="900225"/>
            <a:ext cx="23274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1126900" y="3167293"/>
            <a:ext cx="1800600" cy="7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2" type="subTitle"/>
          </p:nvPr>
        </p:nvSpPr>
        <p:spPr>
          <a:xfrm>
            <a:off x="1126900" y="2879075"/>
            <a:ext cx="18006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3" type="subTitle"/>
          </p:nvPr>
        </p:nvSpPr>
        <p:spPr>
          <a:xfrm>
            <a:off x="3362350" y="3167293"/>
            <a:ext cx="1800600" cy="7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4" type="subTitle"/>
          </p:nvPr>
        </p:nvSpPr>
        <p:spPr>
          <a:xfrm>
            <a:off x="3362350" y="2879075"/>
            <a:ext cx="18006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5" type="subTitle"/>
          </p:nvPr>
        </p:nvSpPr>
        <p:spPr>
          <a:xfrm>
            <a:off x="5597800" y="3167293"/>
            <a:ext cx="1800600" cy="7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6" type="subTitle"/>
          </p:nvPr>
        </p:nvSpPr>
        <p:spPr>
          <a:xfrm>
            <a:off x="5597800" y="2879075"/>
            <a:ext cx="18006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36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841575" y="3781369"/>
            <a:ext cx="1614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2" type="subTitle"/>
          </p:nvPr>
        </p:nvSpPr>
        <p:spPr>
          <a:xfrm>
            <a:off x="841576" y="3493144"/>
            <a:ext cx="16143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3" type="subTitle"/>
          </p:nvPr>
        </p:nvSpPr>
        <p:spPr>
          <a:xfrm>
            <a:off x="2790562" y="3781369"/>
            <a:ext cx="1614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2790562" y="3493144"/>
            <a:ext cx="16143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5" type="subTitle"/>
          </p:nvPr>
        </p:nvSpPr>
        <p:spPr>
          <a:xfrm>
            <a:off x="4739475" y="3781369"/>
            <a:ext cx="1614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6" type="subTitle"/>
          </p:nvPr>
        </p:nvSpPr>
        <p:spPr>
          <a:xfrm>
            <a:off x="4739475" y="3493144"/>
            <a:ext cx="16143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7" type="subTitle"/>
          </p:nvPr>
        </p:nvSpPr>
        <p:spPr>
          <a:xfrm>
            <a:off x="6688387" y="3781369"/>
            <a:ext cx="1614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8" type="subTitle"/>
          </p:nvPr>
        </p:nvSpPr>
        <p:spPr>
          <a:xfrm>
            <a:off x="6688387" y="3493144"/>
            <a:ext cx="16143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2_2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36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6"/>
          <p:cNvSpPr txBox="1"/>
          <p:nvPr>
            <p:ph idx="1" type="subTitle"/>
          </p:nvPr>
        </p:nvSpPr>
        <p:spPr>
          <a:xfrm>
            <a:off x="1045625" y="2371551"/>
            <a:ext cx="1741500" cy="5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2" type="subTitle"/>
          </p:nvPr>
        </p:nvSpPr>
        <p:spPr>
          <a:xfrm>
            <a:off x="1045627" y="2083335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3" type="subTitle"/>
          </p:nvPr>
        </p:nvSpPr>
        <p:spPr>
          <a:xfrm>
            <a:off x="3576125" y="2371551"/>
            <a:ext cx="1741500" cy="5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4" type="subTitle"/>
          </p:nvPr>
        </p:nvSpPr>
        <p:spPr>
          <a:xfrm>
            <a:off x="3576127" y="2083335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5" type="subTitle"/>
          </p:nvPr>
        </p:nvSpPr>
        <p:spPr>
          <a:xfrm>
            <a:off x="6106625" y="2371551"/>
            <a:ext cx="1741500" cy="5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6" type="subTitle"/>
          </p:nvPr>
        </p:nvSpPr>
        <p:spPr>
          <a:xfrm>
            <a:off x="6106627" y="2083335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7" type="subTitle"/>
          </p:nvPr>
        </p:nvSpPr>
        <p:spPr>
          <a:xfrm>
            <a:off x="2539625" y="3992091"/>
            <a:ext cx="1741500" cy="5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8" type="subTitle"/>
          </p:nvPr>
        </p:nvSpPr>
        <p:spPr>
          <a:xfrm>
            <a:off x="2539627" y="3703875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9" type="subTitle"/>
          </p:nvPr>
        </p:nvSpPr>
        <p:spPr>
          <a:xfrm>
            <a:off x="5070125" y="3992091"/>
            <a:ext cx="1741500" cy="5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3" type="subTitle"/>
          </p:nvPr>
        </p:nvSpPr>
        <p:spPr>
          <a:xfrm>
            <a:off x="5070127" y="3703875"/>
            <a:ext cx="17415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0" y="1449950"/>
            <a:ext cx="9144000" cy="184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/>
          <p:nvPr/>
        </p:nvSpPr>
        <p:spPr>
          <a:xfrm>
            <a:off x="0" y="3296750"/>
            <a:ext cx="9144000" cy="18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713400" y="2277927"/>
            <a:ext cx="2048100" cy="5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2" type="subTitle"/>
          </p:nvPr>
        </p:nvSpPr>
        <p:spPr>
          <a:xfrm>
            <a:off x="713388" y="1989701"/>
            <a:ext cx="20481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subTitle"/>
          </p:nvPr>
        </p:nvSpPr>
        <p:spPr>
          <a:xfrm>
            <a:off x="3547987" y="2277927"/>
            <a:ext cx="2048100" cy="5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4" type="subTitle"/>
          </p:nvPr>
        </p:nvSpPr>
        <p:spPr>
          <a:xfrm>
            <a:off x="3547975" y="1989701"/>
            <a:ext cx="20481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5" type="subTitle"/>
          </p:nvPr>
        </p:nvSpPr>
        <p:spPr>
          <a:xfrm>
            <a:off x="6382600" y="2277927"/>
            <a:ext cx="2048100" cy="5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6" type="subTitle"/>
          </p:nvPr>
        </p:nvSpPr>
        <p:spPr>
          <a:xfrm>
            <a:off x="6382588" y="1989701"/>
            <a:ext cx="20481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7" type="subTitle"/>
          </p:nvPr>
        </p:nvSpPr>
        <p:spPr>
          <a:xfrm>
            <a:off x="713350" y="4068000"/>
            <a:ext cx="2048100" cy="5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8" type="subTitle"/>
          </p:nvPr>
        </p:nvSpPr>
        <p:spPr>
          <a:xfrm>
            <a:off x="713350" y="3779778"/>
            <a:ext cx="20481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9" type="subTitle"/>
          </p:nvPr>
        </p:nvSpPr>
        <p:spPr>
          <a:xfrm>
            <a:off x="3547937" y="4068000"/>
            <a:ext cx="2048100" cy="5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3" type="subTitle"/>
          </p:nvPr>
        </p:nvSpPr>
        <p:spPr>
          <a:xfrm>
            <a:off x="3547937" y="3779778"/>
            <a:ext cx="20481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14" type="subTitle"/>
          </p:nvPr>
        </p:nvSpPr>
        <p:spPr>
          <a:xfrm>
            <a:off x="6382550" y="4068000"/>
            <a:ext cx="2048100" cy="5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5" type="subTitle"/>
          </p:nvPr>
        </p:nvSpPr>
        <p:spPr>
          <a:xfrm>
            <a:off x="6382550" y="3779778"/>
            <a:ext cx="20481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36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713350" y="1369700"/>
            <a:ext cx="77172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36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36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29"/>
          <p:cNvSpPr txBox="1"/>
          <p:nvPr>
            <p:ph idx="1" type="subTitle"/>
          </p:nvPr>
        </p:nvSpPr>
        <p:spPr>
          <a:xfrm>
            <a:off x="1961663" y="3501250"/>
            <a:ext cx="1999800" cy="81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2" type="subTitle"/>
          </p:nvPr>
        </p:nvSpPr>
        <p:spPr>
          <a:xfrm>
            <a:off x="1961663" y="3213025"/>
            <a:ext cx="19998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3" type="subTitle"/>
          </p:nvPr>
        </p:nvSpPr>
        <p:spPr>
          <a:xfrm>
            <a:off x="5182838" y="3501250"/>
            <a:ext cx="1999800" cy="81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4" type="subTitle"/>
          </p:nvPr>
        </p:nvSpPr>
        <p:spPr>
          <a:xfrm>
            <a:off x="5182838" y="3213025"/>
            <a:ext cx="19998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0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hasCustomPrompt="1" idx="5" type="title"/>
          </p:nvPr>
        </p:nvSpPr>
        <p:spPr>
          <a:xfrm>
            <a:off x="5182867" y="2296404"/>
            <a:ext cx="1999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9"/>
          <p:cNvSpPr txBox="1"/>
          <p:nvPr>
            <p:ph hasCustomPrompt="1" idx="6" type="title"/>
          </p:nvPr>
        </p:nvSpPr>
        <p:spPr>
          <a:xfrm>
            <a:off x="1961692" y="2296404"/>
            <a:ext cx="1999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/>
          <p:nvPr/>
        </p:nvSpPr>
        <p:spPr>
          <a:xfrm>
            <a:off x="3044850" y="0"/>
            <a:ext cx="3048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 txBox="1"/>
          <p:nvPr>
            <p:ph type="ctrTitle"/>
          </p:nvPr>
        </p:nvSpPr>
        <p:spPr>
          <a:xfrm>
            <a:off x="3353550" y="539375"/>
            <a:ext cx="24369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7" name="Google Shape;167;p30"/>
          <p:cNvSpPr txBox="1"/>
          <p:nvPr>
            <p:ph idx="1" type="subTitle"/>
          </p:nvPr>
        </p:nvSpPr>
        <p:spPr>
          <a:xfrm>
            <a:off x="6801325" y="1199550"/>
            <a:ext cx="1629300" cy="57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2" type="subTitle"/>
          </p:nvPr>
        </p:nvSpPr>
        <p:spPr>
          <a:xfrm>
            <a:off x="6801325" y="911325"/>
            <a:ext cx="16293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hasCustomPrompt="1" idx="3" type="title"/>
          </p:nvPr>
        </p:nvSpPr>
        <p:spPr>
          <a:xfrm>
            <a:off x="6801325" y="539372"/>
            <a:ext cx="8484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0"/>
          <p:cNvSpPr txBox="1"/>
          <p:nvPr>
            <p:ph idx="4" type="subTitle"/>
          </p:nvPr>
        </p:nvSpPr>
        <p:spPr>
          <a:xfrm>
            <a:off x="6801325" y="2613687"/>
            <a:ext cx="1629300" cy="57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5" type="subTitle"/>
          </p:nvPr>
        </p:nvSpPr>
        <p:spPr>
          <a:xfrm>
            <a:off x="6801325" y="2325463"/>
            <a:ext cx="16293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hasCustomPrompt="1" idx="6" type="title"/>
          </p:nvPr>
        </p:nvSpPr>
        <p:spPr>
          <a:xfrm>
            <a:off x="6801325" y="1953510"/>
            <a:ext cx="8484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30"/>
          <p:cNvSpPr txBox="1"/>
          <p:nvPr>
            <p:ph idx="7" type="subTitle"/>
          </p:nvPr>
        </p:nvSpPr>
        <p:spPr>
          <a:xfrm>
            <a:off x="6801325" y="4027825"/>
            <a:ext cx="1629300" cy="57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8" type="subTitle"/>
          </p:nvPr>
        </p:nvSpPr>
        <p:spPr>
          <a:xfrm>
            <a:off x="6801325" y="3739600"/>
            <a:ext cx="16293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0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hasCustomPrompt="1" idx="9" type="title"/>
          </p:nvPr>
        </p:nvSpPr>
        <p:spPr>
          <a:xfrm>
            <a:off x="6801325" y="3367647"/>
            <a:ext cx="8484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3350" y="1369700"/>
            <a:ext cx="36795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36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ctrTitle"/>
          </p:nvPr>
        </p:nvSpPr>
        <p:spPr>
          <a:xfrm>
            <a:off x="713350" y="759801"/>
            <a:ext cx="3424200" cy="6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450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713350" y="1772148"/>
            <a:ext cx="3424200" cy="132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/>
        </p:nvSpPr>
        <p:spPr>
          <a:xfrm>
            <a:off x="713350" y="3825761"/>
            <a:ext cx="6040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/>
          <p:nvPr/>
        </p:nvSpPr>
        <p:spPr>
          <a:xfrm>
            <a:off x="3044850" y="0"/>
            <a:ext cx="3048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0" y="3296750"/>
            <a:ext cx="9144000" cy="18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375" y="2571900"/>
            <a:ext cx="3858600" cy="203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/>
          <p:nvPr/>
        </p:nvSpPr>
        <p:spPr>
          <a:xfrm>
            <a:off x="4572000" y="539375"/>
            <a:ext cx="3858600" cy="203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097050" y="3145625"/>
            <a:ext cx="3091200" cy="117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097050" y="2857400"/>
            <a:ext cx="30912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4955700" y="1113075"/>
            <a:ext cx="3091200" cy="117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955700" y="824850"/>
            <a:ext cx="3091200" cy="38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0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unces"/>
              <a:buNone/>
              <a:defRPr sz="24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36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965450" y="2488723"/>
            <a:ext cx="30717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type="ctrTitle"/>
          </p:nvPr>
        </p:nvSpPr>
        <p:spPr>
          <a:xfrm>
            <a:off x="4965450" y="983500"/>
            <a:ext cx="30717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>
            <a:off x="0" y="0"/>
            <a:ext cx="9144000" cy="53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8"/>
          <p:cNvSpPr txBox="1"/>
          <p:nvPr>
            <p:ph type="ctrTitle"/>
          </p:nvPr>
        </p:nvSpPr>
        <p:spPr>
          <a:xfrm>
            <a:off x="2082625" y="1685700"/>
            <a:ext cx="4673700" cy="1987200"/>
          </a:xfrm>
          <a:prstGeom prst="rect">
            <a:avLst/>
          </a:prstGeom>
          <a:effectLst>
            <a:outerShdw blurRad="300038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65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8"/>
          <p:cNvSpPr/>
          <p:nvPr/>
        </p:nvSpPr>
        <p:spPr>
          <a:xfrm>
            <a:off x="0" y="4591200"/>
            <a:ext cx="9144000" cy="55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3185175" y="1845438"/>
            <a:ext cx="4982400" cy="2740200"/>
          </a:xfrm>
          <a:prstGeom prst="rect">
            <a:avLst/>
          </a:prstGeom>
          <a:solidFill>
            <a:schemeClr val="dk1"/>
          </a:solidFill>
          <a:effectLst>
            <a:outerShdw blurRad="442913" rotWithShape="0" algn="bl" dir="3840000" dist="104775">
              <a:schemeClr val="dk1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Anaheim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type="ctrTitle"/>
          </p:nvPr>
        </p:nvSpPr>
        <p:spPr>
          <a:xfrm>
            <a:off x="4933549" y="557875"/>
            <a:ext cx="32340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ctrTitle"/>
          </p:nvPr>
        </p:nvSpPr>
        <p:spPr>
          <a:xfrm>
            <a:off x="2447025" y="1234950"/>
            <a:ext cx="4250100" cy="2673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0" sz="3600">
                <a:solidFill>
                  <a:schemeClr val="accent2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 Medium"/>
              <a:buNone/>
              <a:defRPr sz="3500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spreadsheets/d/1L_NsxhuYxGPkq8A-lBdB8MDvuS1hmZxDX6ILsCLx-ng/copy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5.png"/><Relationship Id="rId7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4.png"/><Relationship Id="rId11" Type="http://schemas.openxmlformats.org/officeDocument/2006/relationships/image" Target="../media/image15.png"/><Relationship Id="rId10" Type="http://schemas.openxmlformats.org/officeDocument/2006/relationships/image" Target="../media/image10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5" Type="http://schemas.openxmlformats.org/officeDocument/2006/relationships/image" Target="../media/image23.png"/><Relationship Id="rId1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ctrTitle"/>
          </p:nvPr>
        </p:nvSpPr>
        <p:spPr>
          <a:xfrm>
            <a:off x="2082625" y="1685700"/>
            <a:ext cx="5887800" cy="19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</a:t>
            </a:r>
            <a:r>
              <a:rPr lang="en"/>
              <a:t> Hotel</a:t>
            </a:r>
            <a:endParaRPr/>
          </a:p>
        </p:txBody>
      </p:sp>
      <p:sp>
        <p:nvSpPr>
          <p:cNvPr id="189" name="Google Shape;189;p34"/>
          <p:cNvSpPr txBox="1"/>
          <p:nvPr>
            <p:ph type="ctrTitle"/>
          </p:nvPr>
        </p:nvSpPr>
        <p:spPr>
          <a:xfrm>
            <a:off x="5773250" y="3937650"/>
            <a:ext cx="1654800" cy="654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Medium"/>
                <a:ea typeface="Work Sans Medium"/>
                <a:cs typeface="Work Sans Medium"/>
                <a:sym typeface="Work Sans Medium"/>
              </a:rPr>
              <a:t>BUSINESS</a:t>
            </a:r>
            <a:endParaRPr sz="18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90" name="Google Shape;190;p34"/>
          <p:cNvSpPr txBox="1"/>
          <p:nvPr>
            <p:ph type="ctrTitle"/>
          </p:nvPr>
        </p:nvSpPr>
        <p:spPr>
          <a:xfrm>
            <a:off x="7428050" y="3937650"/>
            <a:ext cx="1002300" cy="654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Medium"/>
                <a:ea typeface="Work Sans Medium"/>
                <a:cs typeface="Work Sans Medium"/>
                <a:sym typeface="Work Sans Medium"/>
              </a:rPr>
              <a:t>PLAN</a:t>
            </a:r>
            <a:endParaRPr sz="18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開發期期程</a:t>
            </a:r>
            <a:endParaRPr/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118974" y="2050750"/>
            <a:ext cx="1652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專題構思</a:t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118975" y="2431750"/>
            <a:ext cx="16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主要功能架構規劃</a:t>
            </a:r>
            <a:endParaRPr b="1"/>
          </a:p>
        </p:txBody>
      </p:sp>
      <p:sp>
        <p:nvSpPr>
          <p:cNvPr id="323" name="Google Shape;323;p43"/>
          <p:cNvSpPr txBox="1"/>
          <p:nvPr/>
        </p:nvSpPr>
        <p:spPr>
          <a:xfrm>
            <a:off x="118975" y="2831575"/>
            <a:ext cx="16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資料庫設計</a:t>
            </a:r>
            <a:endParaRPr b="1"/>
          </a:p>
        </p:txBody>
      </p:sp>
      <p:sp>
        <p:nvSpPr>
          <p:cNvPr id="324" name="Google Shape;324;p43"/>
          <p:cNvSpPr txBox="1"/>
          <p:nvPr/>
        </p:nvSpPr>
        <p:spPr>
          <a:xfrm>
            <a:off x="118975" y="3231775"/>
            <a:ext cx="16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功能開發</a:t>
            </a:r>
            <a:endParaRPr b="1"/>
          </a:p>
        </p:txBody>
      </p:sp>
      <p:sp>
        <p:nvSpPr>
          <p:cNvPr id="325" name="Google Shape;325;p43"/>
          <p:cNvSpPr txBox="1"/>
          <p:nvPr/>
        </p:nvSpPr>
        <p:spPr>
          <a:xfrm>
            <a:off x="118975" y="3626800"/>
            <a:ext cx="16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平台上線測試</a:t>
            </a:r>
            <a:endParaRPr b="1"/>
          </a:p>
        </p:txBody>
      </p:sp>
      <p:sp>
        <p:nvSpPr>
          <p:cNvPr id="326" name="Google Shape;326;p43"/>
          <p:cNvSpPr txBox="1"/>
          <p:nvPr/>
        </p:nvSpPr>
        <p:spPr>
          <a:xfrm>
            <a:off x="118975" y="4031800"/>
            <a:ext cx="16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發表</a:t>
            </a:r>
            <a:endParaRPr/>
          </a:p>
        </p:txBody>
      </p:sp>
      <p:sp>
        <p:nvSpPr>
          <p:cNvPr id="327" name="Google Shape;327;p43"/>
          <p:cNvSpPr txBox="1"/>
          <p:nvPr/>
        </p:nvSpPr>
        <p:spPr>
          <a:xfrm>
            <a:off x="1923476" y="1421575"/>
            <a:ext cx="1137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7/21</a:t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cxnSp>
        <p:nvCxnSpPr>
          <p:cNvPr id="328" name="Google Shape;328;p43"/>
          <p:cNvCxnSpPr>
            <a:stCxn id="327" idx="2"/>
            <a:endCxn id="329" idx="0"/>
          </p:cNvCxnSpPr>
          <p:nvPr/>
        </p:nvCxnSpPr>
        <p:spPr>
          <a:xfrm flipH="1" rot="-5400000">
            <a:off x="1104176" y="3195625"/>
            <a:ext cx="27771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42373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0" name="Google Shape;330;p43"/>
          <p:cNvSpPr txBox="1"/>
          <p:nvPr/>
        </p:nvSpPr>
        <p:spPr>
          <a:xfrm>
            <a:off x="4351676" y="1421575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九月</a:t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5641975" y="1421575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十月	</a:t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6932275" y="1421575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十一月</a:t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3061376" y="1421575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八月</a:t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1923476" y="4584400"/>
            <a:ext cx="1137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4351676" y="4584400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5641975" y="4584400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	</a:t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6932275" y="4584400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3061376" y="4584400"/>
            <a:ext cx="129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cxnSp>
        <p:nvCxnSpPr>
          <p:cNvPr id="338" name="Google Shape;338;p43"/>
          <p:cNvCxnSpPr>
            <a:stCxn id="333" idx="2"/>
            <a:endCxn id="337" idx="0"/>
          </p:cNvCxnSpPr>
          <p:nvPr/>
        </p:nvCxnSpPr>
        <p:spPr>
          <a:xfrm flipH="1" rot="-5400000">
            <a:off x="2318276" y="3195625"/>
            <a:ext cx="27771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4237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9" name="Google Shape;339;p43"/>
          <p:cNvCxnSpPr>
            <a:stCxn id="330" idx="2"/>
            <a:endCxn id="334" idx="0"/>
          </p:cNvCxnSpPr>
          <p:nvPr/>
        </p:nvCxnSpPr>
        <p:spPr>
          <a:xfrm flipH="1" rot="-5400000">
            <a:off x="3608576" y="3195625"/>
            <a:ext cx="27771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4237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0" name="Google Shape;340;p43"/>
          <p:cNvCxnSpPr>
            <a:stCxn id="331" idx="2"/>
            <a:endCxn id="335" idx="0"/>
          </p:cNvCxnSpPr>
          <p:nvPr/>
        </p:nvCxnSpPr>
        <p:spPr>
          <a:xfrm flipH="1" rot="-5400000">
            <a:off x="4898875" y="3195625"/>
            <a:ext cx="27771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4237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1" name="Google Shape;341;p43"/>
          <p:cNvCxnSpPr>
            <a:stCxn id="332" idx="2"/>
            <a:endCxn id="336" idx="0"/>
          </p:cNvCxnSpPr>
          <p:nvPr/>
        </p:nvCxnSpPr>
        <p:spPr>
          <a:xfrm flipH="1" rot="-5400000">
            <a:off x="6189175" y="3195625"/>
            <a:ext cx="27771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42373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42" name="Google Shape;342;p43"/>
          <p:cNvSpPr/>
          <p:nvPr/>
        </p:nvSpPr>
        <p:spPr>
          <a:xfrm>
            <a:off x="2268325" y="2096050"/>
            <a:ext cx="1438800" cy="295200"/>
          </a:xfrm>
          <a:prstGeom prst="rect">
            <a:avLst/>
          </a:prstGeom>
          <a:solidFill>
            <a:srgbClr val="423732">
              <a:alpha val="6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3"/>
          <p:cNvSpPr/>
          <p:nvPr/>
        </p:nvSpPr>
        <p:spPr>
          <a:xfrm>
            <a:off x="4555675" y="2884075"/>
            <a:ext cx="1917000" cy="295200"/>
          </a:xfrm>
          <a:prstGeom prst="rect">
            <a:avLst/>
          </a:prstGeom>
          <a:solidFill>
            <a:srgbClr val="423732">
              <a:alpha val="6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6287125" y="3281700"/>
            <a:ext cx="1843500" cy="295200"/>
          </a:xfrm>
          <a:prstGeom prst="rect">
            <a:avLst/>
          </a:prstGeom>
          <a:solidFill>
            <a:srgbClr val="423732">
              <a:alpha val="6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8222575" y="1421575"/>
            <a:ext cx="920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11/16</a:t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8223175" y="4584400"/>
            <a:ext cx="920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cxnSp>
        <p:nvCxnSpPr>
          <p:cNvPr id="347" name="Google Shape;347;p43"/>
          <p:cNvCxnSpPr>
            <a:stCxn id="345" idx="2"/>
            <a:endCxn id="346" idx="0"/>
          </p:cNvCxnSpPr>
          <p:nvPr/>
        </p:nvCxnSpPr>
        <p:spPr>
          <a:xfrm flipH="1" rot="-5400000">
            <a:off x="7294675" y="3195625"/>
            <a:ext cx="27771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42373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48" name="Google Shape;348;p43"/>
          <p:cNvSpPr/>
          <p:nvPr/>
        </p:nvSpPr>
        <p:spPr>
          <a:xfrm>
            <a:off x="7322650" y="3679300"/>
            <a:ext cx="1290300" cy="295200"/>
          </a:xfrm>
          <a:prstGeom prst="rect">
            <a:avLst/>
          </a:prstGeom>
          <a:solidFill>
            <a:srgbClr val="423732">
              <a:alpha val="6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8606875" y="4084300"/>
            <a:ext cx="152100" cy="295200"/>
          </a:xfrm>
          <a:prstGeom prst="rect">
            <a:avLst/>
          </a:prstGeom>
          <a:solidFill>
            <a:srgbClr val="423732">
              <a:alpha val="6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>
            <a:off x="3558625" y="2484250"/>
            <a:ext cx="1438800" cy="295200"/>
          </a:xfrm>
          <a:prstGeom prst="rect">
            <a:avLst/>
          </a:prstGeom>
          <a:solidFill>
            <a:srgbClr val="423732">
              <a:alpha val="6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idx="2" type="ctrTitle"/>
          </p:nvPr>
        </p:nvSpPr>
        <p:spPr>
          <a:xfrm>
            <a:off x="713349" y="1496913"/>
            <a:ext cx="30651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網站功能演示</a:t>
            </a:r>
            <a:endParaRPr/>
          </a:p>
        </p:txBody>
      </p:sp>
      <p:sp>
        <p:nvSpPr>
          <p:cNvPr id="356" name="Google Shape;356;p44"/>
          <p:cNvSpPr txBox="1"/>
          <p:nvPr>
            <p:ph idx="2" type="ctrTitle"/>
          </p:nvPr>
        </p:nvSpPr>
        <p:spPr>
          <a:xfrm>
            <a:off x="713350" y="2497163"/>
            <a:ext cx="30651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</a:t>
            </a:r>
            <a:r>
              <a:rPr lang="en" sz="1800"/>
              <a:t> Hotel</a:t>
            </a:r>
            <a:endParaRPr sz="1800">
              <a:solidFill>
                <a:schemeClr val="dk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pic>
        <p:nvPicPr>
          <p:cNvPr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19682" r="19682" t="0"/>
          <a:stretch/>
        </p:blipFill>
        <p:spPr>
          <a:xfrm>
            <a:off x="4588957" y="135900"/>
            <a:ext cx="4436101" cy="48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/>
          <p:nvPr/>
        </p:nvSpPr>
        <p:spPr>
          <a:xfrm rot="5400000">
            <a:off x="4289559" y="2523450"/>
            <a:ext cx="50349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4"/>
          <p:cNvSpPr/>
          <p:nvPr/>
        </p:nvSpPr>
        <p:spPr>
          <a:xfrm rot="10800000">
            <a:off x="4375983" y="2523450"/>
            <a:ext cx="46830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4"/>
          <p:cNvSpPr txBox="1"/>
          <p:nvPr/>
        </p:nvSpPr>
        <p:spPr>
          <a:xfrm>
            <a:off x="5836057" y="1918300"/>
            <a:ext cx="1941900" cy="130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61" name="Google Shape;361;p44"/>
          <p:cNvSpPr txBox="1"/>
          <p:nvPr/>
        </p:nvSpPr>
        <p:spPr>
          <a:xfrm>
            <a:off x="6038257" y="2120500"/>
            <a:ext cx="1537500" cy="902700"/>
          </a:xfrm>
          <a:prstGeom prst="rect">
            <a:avLst/>
          </a:prstGeom>
          <a:solidFill>
            <a:srgbClr val="423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62" name="Google Shape;362;p44"/>
          <p:cNvSpPr txBox="1"/>
          <p:nvPr>
            <p:ph type="title"/>
          </p:nvPr>
        </p:nvSpPr>
        <p:spPr>
          <a:xfrm>
            <a:off x="6160934" y="2207700"/>
            <a:ext cx="12921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網站功能</a:t>
            </a:r>
            <a:r>
              <a:rPr lang="en" sz="3500"/>
              <a:t>展示</a:t>
            </a:r>
            <a:endParaRPr/>
          </a:p>
        </p:txBody>
      </p:sp>
      <p:sp>
        <p:nvSpPr>
          <p:cNvPr id="369" name="Google Shape;369;p45"/>
          <p:cNvSpPr txBox="1"/>
          <p:nvPr/>
        </p:nvSpPr>
        <p:spPr>
          <a:xfrm>
            <a:off x="3714825" y="1924563"/>
            <a:ext cx="1741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Work Sans"/>
                <a:ea typeface="Work Sans"/>
                <a:cs typeface="Work Sans"/>
                <a:sym typeface="Work Sans"/>
              </a:rPr>
              <a:t>New Member</a:t>
            </a:r>
            <a:endParaRPr>
              <a:solidFill>
                <a:srgbClr val="42373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3714827" y="171132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新會員</a:t>
            </a:r>
            <a:endParaRPr sz="2000"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2521814" y="349658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旅遊訂房</a:t>
            </a:r>
            <a:endParaRPr sz="2000"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4880671" y="349668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參加活動</a:t>
            </a:r>
            <a:endParaRPr sz="2000"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cxnSp>
        <p:nvCxnSpPr>
          <p:cNvPr id="373" name="Google Shape;373;p45"/>
          <p:cNvCxnSpPr>
            <a:stCxn id="369" idx="2"/>
            <a:endCxn id="371" idx="0"/>
          </p:cNvCxnSpPr>
          <p:nvPr/>
        </p:nvCxnSpPr>
        <p:spPr>
          <a:xfrm rot="5400000">
            <a:off x="3374625" y="2285613"/>
            <a:ext cx="1228800" cy="11931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4" name="Google Shape;374;p45"/>
          <p:cNvCxnSpPr>
            <a:stCxn id="369" idx="2"/>
            <a:endCxn id="372" idx="0"/>
          </p:cNvCxnSpPr>
          <p:nvPr/>
        </p:nvCxnSpPr>
        <p:spPr>
          <a:xfrm flipH="1" rot="-5400000">
            <a:off x="4554075" y="2299263"/>
            <a:ext cx="1228800" cy="11658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75" name="Google Shape;375;p45"/>
          <p:cNvSpPr/>
          <p:nvPr/>
        </p:nvSpPr>
        <p:spPr>
          <a:xfrm>
            <a:off x="3005332" y="3882473"/>
            <a:ext cx="774499" cy="672568"/>
          </a:xfrm>
          <a:custGeom>
            <a:rect b="b" l="l" r="r" t="t"/>
            <a:pathLst>
              <a:path extrusionOk="0" h="9297" w="10706">
                <a:moveTo>
                  <a:pt x="4746" y="1196"/>
                </a:moveTo>
                <a:lnTo>
                  <a:pt x="4746" y="1553"/>
                </a:lnTo>
                <a:lnTo>
                  <a:pt x="3176" y="1553"/>
                </a:lnTo>
                <a:lnTo>
                  <a:pt x="3176" y="1196"/>
                </a:lnTo>
                <a:close/>
                <a:moveTo>
                  <a:pt x="8208" y="946"/>
                </a:moveTo>
                <a:cubicBezTo>
                  <a:pt x="8226" y="946"/>
                  <a:pt x="8261" y="964"/>
                  <a:pt x="8261" y="999"/>
                </a:cubicBezTo>
                <a:lnTo>
                  <a:pt x="8261" y="1553"/>
                </a:lnTo>
                <a:lnTo>
                  <a:pt x="7726" y="1553"/>
                </a:lnTo>
                <a:lnTo>
                  <a:pt x="7726" y="1410"/>
                </a:lnTo>
                <a:cubicBezTo>
                  <a:pt x="7726" y="1142"/>
                  <a:pt x="7940" y="946"/>
                  <a:pt x="8208" y="946"/>
                </a:cubicBezTo>
                <a:close/>
                <a:moveTo>
                  <a:pt x="4746" y="1874"/>
                </a:moveTo>
                <a:lnTo>
                  <a:pt x="4746" y="2052"/>
                </a:lnTo>
                <a:lnTo>
                  <a:pt x="3176" y="2052"/>
                </a:lnTo>
                <a:lnTo>
                  <a:pt x="3176" y="1874"/>
                </a:lnTo>
                <a:close/>
                <a:moveTo>
                  <a:pt x="2873" y="1874"/>
                </a:moveTo>
                <a:lnTo>
                  <a:pt x="2873" y="2552"/>
                </a:lnTo>
                <a:lnTo>
                  <a:pt x="1374" y="2552"/>
                </a:lnTo>
                <a:cubicBezTo>
                  <a:pt x="1445" y="2159"/>
                  <a:pt x="1802" y="1874"/>
                  <a:pt x="2213" y="1874"/>
                </a:cubicBezTo>
                <a:close/>
                <a:moveTo>
                  <a:pt x="4746" y="2373"/>
                </a:moveTo>
                <a:lnTo>
                  <a:pt x="4746" y="2552"/>
                </a:lnTo>
                <a:lnTo>
                  <a:pt x="3176" y="2552"/>
                </a:lnTo>
                <a:lnTo>
                  <a:pt x="3176" y="2373"/>
                </a:lnTo>
                <a:close/>
                <a:moveTo>
                  <a:pt x="6299" y="1874"/>
                </a:moveTo>
                <a:lnTo>
                  <a:pt x="6299" y="2552"/>
                </a:lnTo>
                <a:lnTo>
                  <a:pt x="5067" y="2552"/>
                </a:lnTo>
                <a:lnTo>
                  <a:pt x="5067" y="1874"/>
                </a:lnTo>
                <a:close/>
                <a:moveTo>
                  <a:pt x="8547" y="1874"/>
                </a:moveTo>
                <a:cubicBezTo>
                  <a:pt x="8957" y="1874"/>
                  <a:pt x="9296" y="2159"/>
                  <a:pt x="9368" y="2552"/>
                </a:cubicBezTo>
                <a:lnTo>
                  <a:pt x="6602" y="2552"/>
                </a:lnTo>
                <a:lnTo>
                  <a:pt x="6602" y="1874"/>
                </a:lnTo>
                <a:close/>
                <a:moveTo>
                  <a:pt x="2873" y="2873"/>
                </a:moveTo>
                <a:lnTo>
                  <a:pt x="2873" y="3230"/>
                </a:lnTo>
                <a:lnTo>
                  <a:pt x="1392" y="3230"/>
                </a:lnTo>
                <a:lnTo>
                  <a:pt x="1392" y="2873"/>
                </a:lnTo>
                <a:close/>
                <a:moveTo>
                  <a:pt x="4746" y="2873"/>
                </a:moveTo>
                <a:lnTo>
                  <a:pt x="4746" y="3230"/>
                </a:lnTo>
                <a:lnTo>
                  <a:pt x="3176" y="3230"/>
                </a:lnTo>
                <a:lnTo>
                  <a:pt x="3176" y="2873"/>
                </a:lnTo>
                <a:close/>
                <a:moveTo>
                  <a:pt x="4746" y="3533"/>
                </a:moveTo>
                <a:lnTo>
                  <a:pt x="4746" y="4390"/>
                </a:lnTo>
                <a:lnTo>
                  <a:pt x="3176" y="4390"/>
                </a:lnTo>
                <a:lnTo>
                  <a:pt x="3176" y="3533"/>
                </a:lnTo>
                <a:close/>
                <a:moveTo>
                  <a:pt x="4746" y="4711"/>
                </a:moveTo>
                <a:lnTo>
                  <a:pt x="4746" y="5567"/>
                </a:lnTo>
                <a:lnTo>
                  <a:pt x="3176" y="5567"/>
                </a:lnTo>
                <a:lnTo>
                  <a:pt x="3176" y="4711"/>
                </a:lnTo>
                <a:close/>
                <a:moveTo>
                  <a:pt x="4746" y="5870"/>
                </a:moveTo>
                <a:lnTo>
                  <a:pt x="4746" y="6102"/>
                </a:lnTo>
                <a:lnTo>
                  <a:pt x="3176" y="6102"/>
                </a:lnTo>
                <a:lnTo>
                  <a:pt x="3176" y="5870"/>
                </a:lnTo>
                <a:close/>
                <a:moveTo>
                  <a:pt x="8208" y="5496"/>
                </a:moveTo>
                <a:cubicBezTo>
                  <a:pt x="8226" y="5496"/>
                  <a:pt x="8261" y="5514"/>
                  <a:pt x="8261" y="5549"/>
                </a:cubicBezTo>
                <a:lnTo>
                  <a:pt x="8261" y="6102"/>
                </a:lnTo>
                <a:lnTo>
                  <a:pt x="7726" y="6102"/>
                </a:lnTo>
                <a:lnTo>
                  <a:pt x="7726" y="5960"/>
                </a:lnTo>
                <a:cubicBezTo>
                  <a:pt x="7726" y="5692"/>
                  <a:pt x="7940" y="5496"/>
                  <a:pt x="8208" y="5496"/>
                </a:cubicBezTo>
                <a:close/>
                <a:moveTo>
                  <a:pt x="9368" y="2873"/>
                </a:moveTo>
                <a:lnTo>
                  <a:pt x="9368" y="3230"/>
                </a:lnTo>
                <a:lnTo>
                  <a:pt x="6209" y="3230"/>
                </a:lnTo>
                <a:cubicBezTo>
                  <a:pt x="6138" y="3230"/>
                  <a:pt x="6067" y="3283"/>
                  <a:pt x="6049" y="3355"/>
                </a:cubicBezTo>
                <a:cubicBezTo>
                  <a:pt x="6049" y="3462"/>
                  <a:pt x="6120" y="3533"/>
                  <a:pt x="6209" y="3533"/>
                </a:cubicBezTo>
                <a:lnTo>
                  <a:pt x="9368" y="3533"/>
                </a:lnTo>
                <a:lnTo>
                  <a:pt x="9368" y="6477"/>
                </a:lnTo>
                <a:cubicBezTo>
                  <a:pt x="9153" y="6263"/>
                  <a:pt x="8886" y="6120"/>
                  <a:pt x="8565" y="6120"/>
                </a:cubicBezTo>
                <a:lnTo>
                  <a:pt x="8565" y="5549"/>
                </a:lnTo>
                <a:cubicBezTo>
                  <a:pt x="8565" y="5353"/>
                  <a:pt x="8404" y="5192"/>
                  <a:pt x="8208" y="5192"/>
                </a:cubicBezTo>
                <a:cubicBezTo>
                  <a:pt x="8197" y="5192"/>
                  <a:pt x="8187" y="5192"/>
                  <a:pt x="8177" y="5192"/>
                </a:cubicBezTo>
                <a:cubicBezTo>
                  <a:pt x="7763" y="5192"/>
                  <a:pt x="7423" y="5542"/>
                  <a:pt x="7423" y="5960"/>
                </a:cubicBezTo>
                <a:lnTo>
                  <a:pt x="7423" y="6102"/>
                </a:lnTo>
                <a:lnTo>
                  <a:pt x="5067" y="6102"/>
                </a:lnTo>
                <a:lnTo>
                  <a:pt x="5067" y="3533"/>
                </a:lnTo>
                <a:lnTo>
                  <a:pt x="5567" y="3533"/>
                </a:lnTo>
                <a:cubicBezTo>
                  <a:pt x="5638" y="3533"/>
                  <a:pt x="5710" y="3480"/>
                  <a:pt x="5728" y="3390"/>
                </a:cubicBezTo>
                <a:cubicBezTo>
                  <a:pt x="5745" y="3301"/>
                  <a:pt x="5656" y="3230"/>
                  <a:pt x="5567" y="3230"/>
                </a:cubicBezTo>
                <a:lnTo>
                  <a:pt x="5067" y="3230"/>
                </a:lnTo>
                <a:lnTo>
                  <a:pt x="5067" y="2873"/>
                </a:lnTo>
                <a:close/>
                <a:moveTo>
                  <a:pt x="2873" y="3533"/>
                </a:moveTo>
                <a:lnTo>
                  <a:pt x="2873" y="6120"/>
                </a:lnTo>
                <a:lnTo>
                  <a:pt x="2213" y="6120"/>
                </a:lnTo>
                <a:cubicBezTo>
                  <a:pt x="1891" y="6120"/>
                  <a:pt x="1588" y="6263"/>
                  <a:pt x="1392" y="6495"/>
                </a:cubicBezTo>
                <a:lnTo>
                  <a:pt x="1392" y="3533"/>
                </a:lnTo>
                <a:close/>
                <a:moveTo>
                  <a:pt x="2873" y="6424"/>
                </a:moveTo>
                <a:lnTo>
                  <a:pt x="2873" y="7102"/>
                </a:lnTo>
                <a:lnTo>
                  <a:pt x="1374" y="7102"/>
                </a:lnTo>
                <a:cubicBezTo>
                  <a:pt x="1445" y="6709"/>
                  <a:pt x="1802" y="6424"/>
                  <a:pt x="2213" y="6424"/>
                </a:cubicBezTo>
                <a:close/>
                <a:moveTo>
                  <a:pt x="4746" y="6424"/>
                </a:moveTo>
                <a:lnTo>
                  <a:pt x="4746" y="7102"/>
                </a:lnTo>
                <a:lnTo>
                  <a:pt x="3176" y="7102"/>
                </a:lnTo>
                <a:lnTo>
                  <a:pt x="3176" y="6424"/>
                </a:lnTo>
                <a:close/>
                <a:moveTo>
                  <a:pt x="6299" y="6424"/>
                </a:moveTo>
                <a:lnTo>
                  <a:pt x="6299" y="7102"/>
                </a:lnTo>
                <a:lnTo>
                  <a:pt x="5067" y="7102"/>
                </a:lnTo>
                <a:lnTo>
                  <a:pt x="5067" y="6424"/>
                </a:lnTo>
                <a:close/>
                <a:moveTo>
                  <a:pt x="8547" y="6424"/>
                </a:moveTo>
                <a:cubicBezTo>
                  <a:pt x="8957" y="6424"/>
                  <a:pt x="9296" y="6709"/>
                  <a:pt x="9368" y="7102"/>
                </a:cubicBezTo>
                <a:lnTo>
                  <a:pt x="6602" y="7102"/>
                </a:lnTo>
                <a:lnTo>
                  <a:pt x="6602" y="6424"/>
                </a:lnTo>
                <a:close/>
                <a:moveTo>
                  <a:pt x="2873" y="7423"/>
                </a:moveTo>
                <a:lnTo>
                  <a:pt x="2873" y="7780"/>
                </a:lnTo>
                <a:lnTo>
                  <a:pt x="1392" y="7780"/>
                </a:lnTo>
                <a:lnTo>
                  <a:pt x="1392" y="7423"/>
                </a:lnTo>
                <a:close/>
                <a:moveTo>
                  <a:pt x="4746" y="7423"/>
                </a:moveTo>
                <a:lnTo>
                  <a:pt x="4746" y="7780"/>
                </a:lnTo>
                <a:lnTo>
                  <a:pt x="3176" y="7780"/>
                </a:lnTo>
                <a:lnTo>
                  <a:pt x="3176" y="7423"/>
                </a:lnTo>
                <a:close/>
                <a:moveTo>
                  <a:pt x="9368" y="7423"/>
                </a:moveTo>
                <a:lnTo>
                  <a:pt x="9368" y="7780"/>
                </a:lnTo>
                <a:lnTo>
                  <a:pt x="5067" y="7780"/>
                </a:lnTo>
                <a:lnTo>
                  <a:pt x="5067" y="7423"/>
                </a:lnTo>
                <a:close/>
                <a:moveTo>
                  <a:pt x="4746" y="8083"/>
                </a:moveTo>
                <a:lnTo>
                  <a:pt x="4746" y="8315"/>
                </a:lnTo>
                <a:lnTo>
                  <a:pt x="3176" y="8315"/>
                </a:lnTo>
                <a:lnTo>
                  <a:pt x="3176" y="8083"/>
                </a:lnTo>
                <a:close/>
                <a:moveTo>
                  <a:pt x="2873" y="8083"/>
                </a:moveTo>
                <a:lnTo>
                  <a:pt x="2873" y="8975"/>
                </a:lnTo>
                <a:lnTo>
                  <a:pt x="1392" y="8975"/>
                </a:lnTo>
                <a:lnTo>
                  <a:pt x="1392" y="8083"/>
                </a:lnTo>
                <a:close/>
                <a:moveTo>
                  <a:pt x="4746" y="8618"/>
                </a:moveTo>
                <a:lnTo>
                  <a:pt x="4746" y="8975"/>
                </a:lnTo>
                <a:lnTo>
                  <a:pt x="3176" y="8975"/>
                </a:lnTo>
                <a:lnTo>
                  <a:pt x="3176" y="8618"/>
                </a:lnTo>
                <a:close/>
                <a:moveTo>
                  <a:pt x="9368" y="8083"/>
                </a:moveTo>
                <a:lnTo>
                  <a:pt x="9368" y="8975"/>
                </a:lnTo>
                <a:lnTo>
                  <a:pt x="5067" y="8975"/>
                </a:lnTo>
                <a:lnTo>
                  <a:pt x="5067" y="8083"/>
                </a:lnTo>
                <a:close/>
                <a:moveTo>
                  <a:pt x="535" y="0"/>
                </a:moveTo>
                <a:cubicBezTo>
                  <a:pt x="446" y="0"/>
                  <a:pt x="357" y="89"/>
                  <a:pt x="357" y="179"/>
                </a:cubicBezTo>
                <a:lnTo>
                  <a:pt x="357" y="1321"/>
                </a:lnTo>
                <a:cubicBezTo>
                  <a:pt x="357" y="1338"/>
                  <a:pt x="375" y="1374"/>
                  <a:pt x="393" y="1374"/>
                </a:cubicBezTo>
                <a:cubicBezTo>
                  <a:pt x="435" y="1417"/>
                  <a:pt x="482" y="1434"/>
                  <a:pt x="525" y="1434"/>
                </a:cubicBezTo>
                <a:cubicBezTo>
                  <a:pt x="608" y="1434"/>
                  <a:pt x="678" y="1367"/>
                  <a:pt x="678" y="1285"/>
                </a:cubicBezTo>
                <a:lnTo>
                  <a:pt x="678" y="357"/>
                </a:lnTo>
                <a:cubicBezTo>
                  <a:pt x="678" y="339"/>
                  <a:pt x="696" y="321"/>
                  <a:pt x="714" y="321"/>
                </a:cubicBezTo>
                <a:lnTo>
                  <a:pt x="1017" y="321"/>
                </a:lnTo>
                <a:cubicBezTo>
                  <a:pt x="1035" y="321"/>
                  <a:pt x="1053" y="339"/>
                  <a:pt x="1053" y="357"/>
                </a:cubicBezTo>
                <a:lnTo>
                  <a:pt x="1053" y="8975"/>
                </a:lnTo>
                <a:lnTo>
                  <a:pt x="678" y="8975"/>
                </a:lnTo>
                <a:lnTo>
                  <a:pt x="678" y="1909"/>
                </a:lnTo>
                <a:cubicBezTo>
                  <a:pt x="678" y="1820"/>
                  <a:pt x="625" y="1749"/>
                  <a:pt x="535" y="1749"/>
                </a:cubicBezTo>
                <a:cubicBezTo>
                  <a:pt x="526" y="1747"/>
                  <a:pt x="517" y="1746"/>
                  <a:pt x="508" y="1746"/>
                </a:cubicBezTo>
                <a:cubicBezTo>
                  <a:pt x="429" y="1746"/>
                  <a:pt x="357" y="1812"/>
                  <a:pt x="357" y="1892"/>
                </a:cubicBezTo>
                <a:lnTo>
                  <a:pt x="357" y="8975"/>
                </a:lnTo>
                <a:lnTo>
                  <a:pt x="179" y="8975"/>
                </a:lnTo>
                <a:cubicBezTo>
                  <a:pt x="107" y="8975"/>
                  <a:pt x="18" y="9046"/>
                  <a:pt x="18" y="9118"/>
                </a:cubicBezTo>
                <a:cubicBezTo>
                  <a:pt x="0" y="9207"/>
                  <a:pt x="71" y="9296"/>
                  <a:pt x="179" y="9296"/>
                </a:cubicBezTo>
                <a:lnTo>
                  <a:pt x="10545" y="9296"/>
                </a:lnTo>
                <a:cubicBezTo>
                  <a:pt x="10616" y="9296"/>
                  <a:pt x="10688" y="9243"/>
                  <a:pt x="10706" y="9153"/>
                </a:cubicBezTo>
                <a:cubicBezTo>
                  <a:pt x="10706" y="9064"/>
                  <a:pt x="10634" y="8975"/>
                  <a:pt x="10545" y="8975"/>
                </a:cubicBezTo>
                <a:lnTo>
                  <a:pt x="10367" y="8975"/>
                </a:lnTo>
                <a:lnTo>
                  <a:pt x="10367" y="7922"/>
                </a:lnTo>
                <a:cubicBezTo>
                  <a:pt x="10367" y="7833"/>
                  <a:pt x="10295" y="7762"/>
                  <a:pt x="10224" y="7762"/>
                </a:cubicBezTo>
                <a:cubicBezTo>
                  <a:pt x="10215" y="7760"/>
                  <a:pt x="10205" y="7759"/>
                  <a:pt x="10196" y="7759"/>
                </a:cubicBezTo>
                <a:cubicBezTo>
                  <a:pt x="10117" y="7759"/>
                  <a:pt x="10046" y="7825"/>
                  <a:pt x="10046" y="7905"/>
                </a:cubicBezTo>
                <a:lnTo>
                  <a:pt x="10046" y="8975"/>
                </a:lnTo>
                <a:lnTo>
                  <a:pt x="9671" y="8975"/>
                </a:lnTo>
                <a:lnTo>
                  <a:pt x="9671" y="357"/>
                </a:lnTo>
                <a:cubicBezTo>
                  <a:pt x="9671" y="339"/>
                  <a:pt x="9689" y="321"/>
                  <a:pt x="9707" y="321"/>
                </a:cubicBezTo>
                <a:lnTo>
                  <a:pt x="10028" y="321"/>
                </a:lnTo>
                <a:cubicBezTo>
                  <a:pt x="10046" y="321"/>
                  <a:pt x="10046" y="321"/>
                  <a:pt x="10046" y="339"/>
                </a:cubicBezTo>
                <a:lnTo>
                  <a:pt x="10046" y="7334"/>
                </a:lnTo>
                <a:cubicBezTo>
                  <a:pt x="10046" y="7351"/>
                  <a:pt x="10063" y="7387"/>
                  <a:pt x="10081" y="7387"/>
                </a:cubicBezTo>
                <a:cubicBezTo>
                  <a:pt x="10124" y="7430"/>
                  <a:pt x="10170" y="7447"/>
                  <a:pt x="10213" y="7447"/>
                </a:cubicBezTo>
                <a:cubicBezTo>
                  <a:pt x="10297" y="7447"/>
                  <a:pt x="10367" y="7380"/>
                  <a:pt x="10367" y="7298"/>
                </a:cubicBezTo>
                <a:lnTo>
                  <a:pt x="10367" y="179"/>
                </a:lnTo>
                <a:cubicBezTo>
                  <a:pt x="10367" y="89"/>
                  <a:pt x="10295" y="0"/>
                  <a:pt x="10188" y="0"/>
                </a:cubicBezTo>
                <a:lnTo>
                  <a:pt x="9707" y="0"/>
                </a:lnTo>
                <a:cubicBezTo>
                  <a:pt x="9510" y="0"/>
                  <a:pt x="9368" y="161"/>
                  <a:pt x="9368" y="357"/>
                </a:cubicBezTo>
                <a:lnTo>
                  <a:pt x="9368" y="1927"/>
                </a:lnTo>
                <a:cubicBezTo>
                  <a:pt x="9153" y="1713"/>
                  <a:pt x="8886" y="1570"/>
                  <a:pt x="8565" y="1553"/>
                </a:cubicBezTo>
                <a:lnTo>
                  <a:pt x="8565" y="999"/>
                </a:lnTo>
                <a:cubicBezTo>
                  <a:pt x="8565" y="803"/>
                  <a:pt x="8404" y="643"/>
                  <a:pt x="8208" y="625"/>
                </a:cubicBezTo>
                <a:cubicBezTo>
                  <a:pt x="7780" y="625"/>
                  <a:pt x="7423" y="982"/>
                  <a:pt x="7423" y="1410"/>
                </a:cubicBezTo>
                <a:lnTo>
                  <a:pt x="7423" y="1553"/>
                </a:lnTo>
                <a:lnTo>
                  <a:pt x="5067" y="1553"/>
                </a:lnTo>
                <a:lnTo>
                  <a:pt x="5067" y="589"/>
                </a:lnTo>
                <a:cubicBezTo>
                  <a:pt x="5067" y="518"/>
                  <a:pt x="4996" y="446"/>
                  <a:pt x="4925" y="428"/>
                </a:cubicBezTo>
                <a:cubicBezTo>
                  <a:pt x="4835" y="428"/>
                  <a:pt x="4746" y="500"/>
                  <a:pt x="4746" y="589"/>
                </a:cubicBezTo>
                <a:lnTo>
                  <a:pt x="4746" y="892"/>
                </a:lnTo>
                <a:lnTo>
                  <a:pt x="3176" y="892"/>
                </a:lnTo>
                <a:lnTo>
                  <a:pt x="3176" y="589"/>
                </a:lnTo>
                <a:cubicBezTo>
                  <a:pt x="3176" y="500"/>
                  <a:pt x="3123" y="428"/>
                  <a:pt x="3051" y="428"/>
                </a:cubicBezTo>
                <a:cubicBezTo>
                  <a:pt x="3040" y="427"/>
                  <a:pt x="3029" y="426"/>
                  <a:pt x="3019" y="426"/>
                </a:cubicBezTo>
                <a:cubicBezTo>
                  <a:pt x="2930" y="426"/>
                  <a:pt x="2873" y="493"/>
                  <a:pt x="2873" y="589"/>
                </a:cubicBezTo>
                <a:lnTo>
                  <a:pt x="2873" y="1553"/>
                </a:lnTo>
                <a:lnTo>
                  <a:pt x="2213" y="1553"/>
                </a:lnTo>
                <a:cubicBezTo>
                  <a:pt x="1891" y="1553"/>
                  <a:pt x="1588" y="1695"/>
                  <a:pt x="1392" y="1909"/>
                </a:cubicBezTo>
                <a:lnTo>
                  <a:pt x="1392" y="357"/>
                </a:lnTo>
                <a:cubicBezTo>
                  <a:pt x="1392" y="161"/>
                  <a:pt x="1231" y="0"/>
                  <a:pt x="10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75" y="3831513"/>
            <a:ext cx="774500" cy="7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 txBox="1"/>
          <p:nvPr/>
        </p:nvSpPr>
        <p:spPr>
          <a:xfrm>
            <a:off x="6648625" y="1924571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Work Sans"/>
                <a:ea typeface="Work Sans"/>
                <a:cs typeface="Work Sans"/>
                <a:sym typeface="Work Sans"/>
              </a:rPr>
              <a:t>New Admin</a:t>
            </a:r>
            <a:endParaRPr>
              <a:solidFill>
                <a:srgbClr val="42373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6676627" y="171133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新</a:t>
            </a:r>
            <a:r>
              <a:rPr lang="en" sz="2000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管理者</a:t>
            </a:r>
            <a:endParaRPr sz="2000"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6648627" y="349667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管理後台</a:t>
            </a:r>
            <a:endParaRPr sz="2000"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cxnSp>
        <p:nvCxnSpPr>
          <p:cNvPr id="381" name="Google Shape;381;p45"/>
          <p:cNvCxnSpPr>
            <a:stCxn id="378" idx="2"/>
            <a:endCxn id="380" idx="0"/>
          </p:cNvCxnSpPr>
          <p:nvPr/>
        </p:nvCxnSpPr>
        <p:spPr>
          <a:xfrm flipH="1" rot="-5400000">
            <a:off x="6926575" y="2903171"/>
            <a:ext cx="11862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382" name="Google Shape;38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5436" y="3874812"/>
            <a:ext cx="687878" cy="6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5"/>
          <p:cNvSpPr txBox="1"/>
          <p:nvPr/>
        </p:nvSpPr>
        <p:spPr>
          <a:xfrm>
            <a:off x="458075" y="1939875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732"/>
                </a:solidFill>
                <a:latin typeface="Work Sans"/>
                <a:ea typeface="Work Sans"/>
                <a:cs typeface="Work Sans"/>
                <a:sym typeface="Work Sans"/>
              </a:rPr>
              <a:t>New Employee</a:t>
            </a:r>
            <a:endParaRPr>
              <a:solidFill>
                <a:srgbClr val="42373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457927" y="171132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新業者</a:t>
            </a:r>
            <a:endParaRPr sz="2000"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457927" y="3496673"/>
            <a:ext cx="174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3732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上架房源</a:t>
            </a:r>
            <a:endParaRPr sz="2000">
              <a:solidFill>
                <a:srgbClr val="423732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cxnSp>
        <p:nvCxnSpPr>
          <p:cNvPr id="386" name="Google Shape;386;p45"/>
          <p:cNvCxnSpPr>
            <a:stCxn id="383" idx="2"/>
            <a:endCxn id="385" idx="0"/>
          </p:cNvCxnSpPr>
          <p:nvPr/>
        </p:nvCxnSpPr>
        <p:spPr>
          <a:xfrm flipH="1" rot="-5400000">
            <a:off x="743675" y="2910825"/>
            <a:ext cx="11709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87" name="Google Shape;387;p45"/>
          <p:cNvGrpSpPr/>
          <p:nvPr/>
        </p:nvGrpSpPr>
        <p:grpSpPr>
          <a:xfrm>
            <a:off x="942500" y="3946366"/>
            <a:ext cx="773260" cy="544805"/>
            <a:chOff x="714996" y="1738835"/>
            <a:chExt cx="375825" cy="264790"/>
          </a:xfrm>
        </p:grpSpPr>
        <p:sp>
          <p:nvSpPr>
            <p:cNvPr id="388" name="Google Shape;388;p45"/>
            <p:cNvSpPr/>
            <p:nvPr/>
          </p:nvSpPr>
          <p:spPr>
            <a:xfrm>
              <a:off x="1019868" y="1838584"/>
              <a:ext cx="30800" cy="65292"/>
            </a:xfrm>
            <a:custGeom>
              <a:rect b="b" l="l" r="r" t="t"/>
              <a:pathLst>
                <a:path extrusionOk="0" h="1857" w="876">
                  <a:moveTo>
                    <a:pt x="162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1714"/>
                  </a:lnTo>
                  <a:cubicBezTo>
                    <a:pt x="1" y="1785"/>
                    <a:pt x="72" y="1839"/>
                    <a:pt x="144" y="1857"/>
                  </a:cubicBezTo>
                  <a:lnTo>
                    <a:pt x="697" y="1857"/>
                  </a:lnTo>
                  <a:cubicBezTo>
                    <a:pt x="786" y="1857"/>
                    <a:pt x="857" y="1803"/>
                    <a:pt x="857" y="1732"/>
                  </a:cubicBezTo>
                  <a:cubicBezTo>
                    <a:pt x="875" y="1625"/>
                    <a:pt x="804" y="1553"/>
                    <a:pt x="715" y="1553"/>
                  </a:cubicBezTo>
                  <a:lnTo>
                    <a:pt x="322" y="1553"/>
                  </a:lnTo>
                  <a:lnTo>
                    <a:pt x="322" y="161"/>
                  </a:lnTo>
                  <a:cubicBezTo>
                    <a:pt x="322" y="72"/>
                    <a:pt x="251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792172" y="1838584"/>
              <a:ext cx="48310" cy="65925"/>
            </a:xfrm>
            <a:custGeom>
              <a:rect b="b" l="l" r="r" t="t"/>
              <a:pathLst>
                <a:path extrusionOk="0" h="1875" w="1374">
                  <a:moveTo>
                    <a:pt x="178" y="1"/>
                  </a:moveTo>
                  <a:cubicBezTo>
                    <a:pt x="71" y="1"/>
                    <a:pt x="0" y="72"/>
                    <a:pt x="0" y="161"/>
                  </a:cubicBezTo>
                  <a:lnTo>
                    <a:pt x="0" y="1714"/>
                  </a:lnTo>
                  <a:cubicBezTo>
                    <a:pt x="0" y="1785"/>
                    <a:pt x="54" y="1857"/>
                    <a:pt x="125" y="1874"/>
                  </a:cubicBezTo>
                  <a:cubicBezTo>
                    <a:pt x="232" y="1874"/>
                    <a:pt x="303" y="1803"/>
                    <a:pt x="303" y="1714"/>
                  </a:cubicBezTo>
                  <a:lnTo>
                    <a:pt x="303" y="1071"/>
                  </a:lnTo>
                  <a:lnTo>
                    <a:pt x="1053" y="1071"/>
                  </a:lnTo>
                  <a:lnTo>
                    <a:pt x="1053" y="1714"/>
                  </a:lnTo>
                  <a:cubicBezTo>
                    <a:pt x="1053" y="1785"/>
                    <a:pt x="1124" y="1857"/>
                    <a:pt x="1196" y="1874"/>
                  </a:cubicBezTo>
                  <a:cubicBezTo>
                    <a:pt x="1285" y="1874"/>
                    <a:pt x="1374" y="1803"/>
                    <a:pt x="1374" y="1714"/>
                  </a:cubicBezTo>
                  <a:lnTo>
                    <a:pt x="1374" y="161"/>
                  </a:lnTo>
                  <a:cubicBezTo>
                    <a:pt x="1374" y="90"/>
                    <a:pt x="1320" y="19"/>
                    <a:pt x="1231" y="1"/>
                  </a:cubicBezTo>
                  <a:cubicBezTo>
                    <a:pt x="1142" y="1"/>
                    <a:pt x="1053" y="72"/>
                    <a:pt x="1053" y="161"/>
                  </a:cubicBezTo>
                  <a:lnTo>
                    <a:pt x="1053" y="750"/>
                  </a:lnTo>
                  <a:lnTo>
                    <a:pt x="303" y="750"/>
                  </a:lnTo>
                  <a:lnTo>
                    <a:pt x="303" y="161"/>
                  </a:lnTo>
                  <a:cubicBezTo>
                    <a:pt x="303" y="90"/>
                    <a:pt x="250" y="19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974723" y="1838584"/>
              <a:ext cx="33894" cy="65292"/>
            </a:xfrm>
            <a:custGeom>
              <a:rect b="b" l="l" r="r" t="t"/>
              <a:pathLst>
                <a:path extrusionOk="0" h="1857" w="964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lnTo>
                    <a:pt x="0" y="1696"/>
                  </a:lnTo>
                  <a:cubicBezTo>
                    <a:pt x="0" y="1785"/>
                    <a:pt x="72" y="1857"/>
                    <a:pt x="161" y="1857"/>
                  </a:cubicBezTo>
                  <a:lnTo>
                    <a:pt x="803" y="1857"/>
                  </a:lnTo>
                  <a:cubicBezTo>
                    <a:pt x="875" y="1857"/>
                    <a:pt x="946" y="1803"/>
                    <a:pt x="964" y="1732"/>
                  </a:cubicBezTo>
                  <a:cubicBezTo>
                    <a:pt x="964" y="1625"/>
                    <a:pt x="892" y="1553"/>
                    <a:pt x="803" y="1553"/>
                  </a:cubicBezTo>
                  <a:lnTo>
                    <a:pt x="321" y="1553"/>
                  </a:lnTo>
                  <a:lnTo>
                    <a:pt x="321" y="1089"/>
                  </a:lnTo>
                  <a:lnTo>
                    <a:pt x="750" y="1089"/>
                  </a:lnTo>
                  <a:cubicBezTo>
                    <a:pt x="839" y="1089"/>
                    <a:pt x="910" y="1036"/>
                    <a:pt x="910" y="947"/>
                  </a:cubicBezTo>
                  <a:cubicBezTo>
                    <a:pt x="928" y="857"/>
                    <a:pt x="857" y="768"/>
                    <a:pt x="750" y="768"/>
                  </a:cubicBezTo>
                  <a:lnTo>
                    <a:pt x="321" y="768"/>
                  </a:lnTo>
                  <a:lnTo>
                    <a:pt x="321" y="322"/>
                  </a:lnTo>
                  <a:lnTo>
                    <a:pt x="803" y="322"/>
                  </a:lnTo>
                  <a:cubicBezTo>
                    <a:pt x="875" y="322"/>
                    <a:pt x="946" y="251"/>
                    <a:pt x="964" y="179"/>
                  </a:cubicBezTo>
                  <a:cubicBezTo>
                    <a:pt x="964" y="90"/>
                    <a:pt x="892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921385" y="1838584"/>
              <a:ext cx="41454" cy="65925"/>
            </a:xfrm>
            <a:custGeom>
              <a:rect b="b" l="l" r="r" t="t"/>
              <a:pathLst>
                <a:path extrusionOk="0" h="1875" w="1179">
                  <a:moveTo>
                    <a:pt x="161" y="1"/>
                  </a:moveTo>
                  <a:cubicBezTo>
                    <a:pt x="72" y="1"/>
                    <a:pt x="1" y="90"/>
                    <a:pt x="1" y="179"/>
                  </a:cubicBezTo>
                  <a:cubicBezTo>
                    <a:pt x="18" y="251"/>
                    <a:pt x="90" y="322"/>
                    <a:pt x="161" y="322"/>
                  </a:cubicBezTo>
                  <a:lnTo>
                    <a:pt x="429" y="322"/>
                  </a:lnTo>
                  <a:lnTo>
                    <a:pt x="429" y="1714"/>
                  </a:lnTo>
                  <a:cubicBezTo>
                    <a:pt x="429" y="1785"/>
                    <a:pt x="482" y="1857"/>
                    <a:pt x="572" y="1874"/>
                  </a:cubicBezTo>
                  <a:cubicBezTo>
                    <a:pt x="661" y="1874"/>
                    <a:pt x="750" y="1803"/>
                    <a:pt x="750" y="1714"/>
                  </a:cubicBezTo>
                  <a:lnTo>
                    <a:pt x="750" y="322"/>
                  </a:lnTo>
                  <a:lnTo>
                    <a:pt x="1018" y="322"/>
                  </a:lnTo>
                  <a:cubicBezTo>
                    <a:pt x="1089" y="322"/>
                    <a:pt x="1160" y="251"/>
                    <a:pt x="1178" y="179"/>
                  </a:cubicBezTo>
                  <a:cubicBezTo>
                    <a:pt x="1178" y="90"/>
                    <a:pt x="1107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854265" y="1838584"/>
              <a:ext cx="65292" cy="65925"/>
            </a:xfrm>
            <a:custGeom>
              <a:rect b="b" l="l" r="r" t="t"/>
              <a:pathLst>
                <a:path extrusionOk="0" h="1875" w="1857">
                  <a:moveTo>
                    <a:pt x="928" y="322"/>
                  </a:moveTo>
                  <a:cubicBezTo>
                    <a:pt x="1267" y="322"/>
                    <a:pt x="1553" y="590"/>
                    <a:pt x="1553" y="929"/>
                  </a:cubicBezTo>
                  <a:cubicBezTo>
                    <a:pt x="1553" y="1286"/>
                    <a:pt x="1267" y="1553"/>
                    <a:pt x="928" y="1553"/>
                  </a:cubicBezTo>
                  <a:cubicBezTo>
                    <a:pt x="589" y="1553"/>
                    <a:pt x="304" y="1286"/>
                    <a:pt x="304" y="929"/>
                  </a:cubicBezTo>
                  <a:cubicBezTo>
                    <a:pt x="304" y="590"/>
                    <a:pt x="589" y="322"/>
                    <a:pt x="928" y="322"/>
                  </a:cubicBezTo>
                  <a:close/>
                  <a:moveTo>
                    <a:pt x="928" y="1"/>
                  </a:moveTo>
                  <a:cubicBezTo>
                    <a:pt x="411" y="1"/>
                    <a:pt x="0" y="429"/>
                    <a:pt x="0" y="929"/>
                  </a:cubicBezTo>
                  <a:cubicBezTo>
                    <a:pt x="0" y="1446"/>
                    <a:pt x="411" y="1874"/>
                    <a:pt x="928" y="1874"/>
                  </a:cubicBezTo>
                  <a:cubicBezTo>
                    <a:pt x="1446" y="1874"/>
                    <a:pt x="1856" y="1446"/>
                    <a:pt x="1856" y="929"/>
                  </a:cubicBezTo>
                  <a:cubicBezTo>
                    <a:pt x="1856" y="429"/>
                    <a:pt x="1446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844244" y="1776492"/>
              <a:ext cx="46446" cy="44020"/>
            </a:xfrm>
            <a:custGeom>
              <a:rect b="b" l="l" r="r" t="t"/>
              <a:pathLst>
                <a:path extrusionOk="0" h="1252" w="1321">
                  <a:moveTo>
                    <a:pt x="660" y="357"/>
                  </a:moveTo>
                  <a:lnTo>
                    <a:pt x="678" y="411"/>
                  </a:lnTo>
                  <a:cubicBezTo>
                    <a:pt x="732" y="500"/>
                    <a:pt x="803" y="554"/>
                    <a:pt x="892" y="554"/>
                  </a:cubicBezTo>
                  <a:lnTo>
                    <a:pt x="946" y="571"/>
                  </a:lnTo>
                  <a:lnTo>
                    <a:pt x="910" y="607"/>
                  </a:lnTo>
                  <a:cubicBezTo>
                    <a:pt x="839" y="678"/>
                    <a:pt x="803" y="768"/>
                    <a:pt x="821" y="857"/>
                  </a:cubicBezTo>
                  <a:lnTo>
                    <a:pt x="839" y="910"/>
                  </a:lnTo>
                  <a:lnTo>
                    <a:pt x="785" y="875"/>
                  </a:lnTo>
                  <a:cubicBezTo>
                    <a:pt x="749" y="857"/>
                    <a:pt x="705" y="848"/>
                    <a:pt x="660" y="848"/>
                  </a:cubicBezTo>
                  <a:cubicBezTo>
                    <a:pt x="616" y="848"/>
                    <a:pt x="571" y="857"/>
                    <a:pt x="535" y="875"/>
                  </a:cubicBezTo>
                  <a:lnTo>
                    <a:pt x="482" y="910"/>
                  </a:lnTo>
                  <a:lnTo>
                    <a:pt x="482" y="910"/>
                  </a:lnTo>
                  <a:lnTo>
                    <a:pt x="500" y="857"/>
                  </a:lnTo>
                  <a:cubicBezTo>
                    <a:pt x="500" y="768"/>
                    <a:pt x="482" y="678"/>
                    <a:pt x="410" y="607"/>
                  </a:cubicBezTo>
                  <a:lnTo>
                    <a:pt x="375" y="571"/>
                  </a:lnTo>
                  <a:lnTo>
                    <a:pt x="428" y="554"/>
                  </a:lnTo>
                  <a:cubicBezTo>
                    <a:pt x="517" y="554"/>
                    <a:pt x="589" y="500"/>
                    <a:pt x="642" y="411"/>
                  </a:cubicBezTo>
                  <a:lnTo>
                    <a:pt x="660" y="357"/>
                  </a:lnTo>
                  <a:close/>
                  <a:moveTo>
                    <a:pt x="660" y="0"/>
                  </a:moveTo>
                  <a:cubicBezTo>
                    <a:pt x="553" y="0"/>
                    <a:pt x="464" y="54"/>
                    <a:pt x="410" y="143"/>
                  </a:cubicBezTo>
                  <a:lnTo>
                    <a:pt x="357" y="250"/>
                  </a:lnTo>
                  <a:lnTo>
                    <a:pt x="250" y="268"/>
                  </a:lnTo>
                  <a:cubicBezTo>
                    <a:pt x="143" y="286"/>
                    <a:pt x="54" y="357"/>
                    <a:pt x="18" y="464"/>
                  </a:cubicBezTo>
                  <a:cubicBezTo>
                    <a:pt x="0" y="554"/>
                    <a:pt x="18" y="661"/>
                    <a:pt x="89" y="732"/>
                  </a:cubicBezTo>
                  <a:lnTo>
                    <a:pt x="178" y="821"/>
                  </a:lnTo>
                  <a:lnTo>
                    <a:pt x="161" y="928"/>
                  </a:lnTo>
                  <a:cubicBezTo>
                    <a:pt x="143" y="1035"/>
                    <a:pt x="178" y="1142"/>
                    <a:pt x="268" y="1196"/>
                  </a:cubicBezTo>
                  <a:cubicBezTo>
                    <a:pt x="321" y="1232"/>
                    <a:pt x="375" y="1249"/>
                    <a:pt x="428" y="1249"/>
                  </a:cubicBezTo>
                  <a:cubicBezTo>
                    <a:pt x="464" y="1249"/>
                    <a:pt x="517" y="1249"/>
                    <a:pt x="553" y="1214"/>
                  </a:cubicBezTo>
                  <a:lnTo>
                    <a:pt x="660" y="1160"/>
                  </a:lnTo>
                  <a:lnTo>
                    <a:pt x="767" y="1214"/>
                  </a:lnTo>
                  <a:cubicBezTo>
                    <a:pt x="809" y="1239"/>
                    <a:pt x="854" y="1252"/>
                    <a:pt x="899" y="1252"/>
                  </a:cubicBezTo>
                  <a:cubicBezTo>
                    <a:pt x="952" y="1252"/>
                    <a:pt x="1005" y="1234"/>
                    <a:pt x="1053" y="1196"/>
                  </a:cubicBezTo>
                  <a:cubicBezTo>
                    <a:pt x="1142" y="1142"/>
                    <a:pt x="1178" y="1035"/>
                    <a:pt x="1160" y="928"/>
                  </a:cubicBezTo>
                  <a:lnTo>
                    <a:pt x="1142" y="821"/>
                  </a:lnTo>
                  <a:lnTo>
                    <a:pt x="1231" y="732"/>
                  </a:lnTo>
                  <a:cubicBezTo>
                    <a:pt x="1303" y="661"/>
                    <a:pt x="1320" y="554"/>
                    <a:pt x="1285" y="464"/>
                  </a:cubicBezTo>
                  <a:cubicBezTo>
                    <a:pt x="1267" y="357"/>
                    <a:pt x="1178" y="286"/>
                    <a:pt x="1071" y="268"/>
                  </a:cubicBezTo>
                  <a:lnTo>
                    <a:pt x="964" y="250"/>
                  </a:lnTo>
                  <a:lnTo>
                    <a:pt x="910" y="143"/>
                  </a:lnTo>
                  <a:cubicBezTo>
                    <a:pt x="856" y="54"/>
                    <a:pt x="767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897547" y="1776492"/>
              <a:ext cx="47079" cy="44020"/>
            </a:xfrm>
            <a:custGeom>
              <a:rect b="b" l="l" r="r" t="t"/>
              <a:pathLst>
                <a:path extrusionOk="0" h="1252" w="1339">
                  <a:moveTo>
                    <a:pt x="661" y="357"/>
                  </a:moveTo>
                  <a:lnTo>
                    <a:pt x="696" y="411"/>
                  </a:lnTo>
                  <a:cubicBezTo>
                    <a:pt x="732" y="500"/>
                    <a:pt x="804" y="554"/>
                    <a:pt x="893" y="554"/>
                  </a:cubicBezTo>
                  <a:lnTo>
                    <a:pt x="946" y="571"/>
                  </a:lnTo>
                  <a:lnTo>
                    <a:pt x="911" y="607"/>
                  </a:lnTo>
                  <a:cubicBezTo>
                    <a:pt x="857" y="678"/>
                    <a:pt x="821" y="768"/>
                    <a:pt x="839" y="857"/>
                  </a:cubicBezTo>
                  <a:lnTo>
                    <a:pt x="839" y="910"/>
                  </a:lnTo>
                  <a:lnTo>
                    <a:pt x="804" y="875"/>
                  </a:lnTo>
                  <a:cubicBezTo>
                    <a:pt x="759" y="857"/>
                    <a:pt x="714" y="848"/>
                    <a:pt x="670" y="848"/>
                  </a:cubicBezTo>
                  <a:cubicBezTo>
                    <a:pt x="625" y="848"/>
                    <a:pt x="581" y="857"/>
                    <a:pt x="536" y="875"/>
                  </a:cubicBezTo>
                  <a:lnTo>
                    <a:pt x="482" y="910"/>
                  </a:lnTo>
                  <a:lnTo>
                    <a:pt x="500" y="857"/>
                  </a:lnTo>
                  <a:cubicBezTo>
                    <a:pt x="518" y="768"/>
                    <a:pt x="482" y="678"/>
                    <a:pt x="429" y="607"/>
                  </a:cubicBezTo>
                  <a:lnTo>
                    <a:pt x="375" y="571"/>
                  </a:lnTo>
                  <a:lnTo>
                    <a:pt x="447" y="554"/>
                  </a:lnTo>
                  <a:cubicBezTo>
                    <a:pt x="518" y="554"/>
                    <a:pt x="607" y="500"/>
                    <a:pt x="643" y="411"/>
                  </a:cubicBezTo>
                  <a:lnTo>
                    <a:pt x="661" y="357"/>
                  </a:lnTo>
                  <a:close/>
                  <a:moveTo>
                    <a:pt x="661" y="0"/>
                  </a:moveTo>
                  <a:cubicBezTo>
                    <a:pt x="572" y="0"/>
                    <a:pt x="465" y="54"/>
                    <a:pt x="429" y="143"/>
                  </a:cubicBezTo>
                  <a:lnTo>
                    <a:pt x="375" y="250"/>
                  </a:lnTo>
                  <a:lnTo>
                    <a:pt x="250" y="268"/>
                  </a:lnTo>
                  <a:cubicBezTo>
                    <a:pt x="161" y="286"/>
                    <a:pt x="72" y="357"/>
                    <a:pt x="36" y="464"/>
                  </a:cubicBezTo>
                  <a:cubicBezTo>
                    <a:pt x="1" y="554"/>
                    <a:pt x="36" y="661"/>
                    <a:pt x="108" y="732"/>
                  </a:cubicBezTo>
                  <a:lnTo>
                    <a:pt x="197" y="821"/>
                  </a:lnTo>
                  <a:lnTo>
                    <a:pt x="161" y="928"/>
                  </a:lnTo>
                  <a:cubicBezTo>
                    <a:pt x="143" y="1035"/>
                    <a:pt x="197" y="1142"/>
                    <a:pt x="286" y="1196"/>
                  </a:cubicBezTo>
                  <a:cubicBezTo>
                    <a:pt x="322" y="1232"/>
                    <a:pt x="375" y="1249"/>
                    <a:pt x="429" y="1249"/>
                  </a:cubicBezTo>
                  <a:cubicBezTo>
                    <a:pt x="482" y="1249"/>
                    <a:pt x="518" y="1249"/>
                    <a:pt x="572" y="1214"/>
                  </a:cubicBezTo>
                  <a:lnTo>
                    <a:pt x="661" y="1160"/>
                  </a:lnTo>
                  <a:lnTo>
                    <a:pt x="768" y="1214"/>
                  </a:lnTo>
                  <a:cubicBezTo>
                    <a:pt x="809" y="1239"/>
                    <a:pt x="858" y="1252"/>
                    <a:pt x="906" y="1252"/>
                  </a:cubicBezTo>
                  <a:cubicBezTo>
                    <a:pt x="961" y="1252"/>
                    <a:pt x="1015" y="1234"/>
                    <a:pt x="1053" y="1196"/>
                  </a:cubicBezTo>
                  <a:cubicBezTo>
                    <a:pt x="1143" y="1142"/>
                    <a:pt x="1178" y="1035"/>
                    <a:pt x="1160" y="928"/>
                  </a:cubicBezTo>
                  <a:lnTo>
                    <a:pt x="1143" y="821"/>
                  </a:lnTo>
                  <a:lnTo>
                    <a:pt x="1232" y="732"/>
                  </a:lnTo>
                  <a:cubicBezTo>
                    <a:pt x="1303" y="661"/>
                    <a:pt x="1339" y="554"/>
                    <a:pt x="1303" y="464"/>
                  </a:cubicBezTo>
                  <a:cubicBezTo>
                    <a:pt x="1267" y="357"/>
                    <a:pt x="1178" y="286"/>
                    <a:pt x="1089" y="268"/>
                  </a:cubicBezTo>
                  <a:lnTo>
                    <a:pt x="964" y="250"/>
                  </a:lnTo>
                  <a:lnTo>
                    <a:pt x="911" y="143"/>
                  </a:lnTo>
                  <a:cubicBezTo>
                    <a:pt x="875" y="54"/>
                    <a:pt x="768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951517" y="1776492"/>
              <a:ext cx="46446" cy="44020"/>
            </a:xfrm>
            <a:custGeom>
              <a:rect b="b" l="l" r="r" t="t"/>
              <a:pathLst>
                <a:path extrusionOk="0" h="1252" w="1321">
                  <a:moveTo>
                    <a:pt x="660" y="357"/>
                  </a:moveTo>
                  <a:lnTo>
                    <a:pt x="678" y="411"/>
                  </a:lnTo>
                  <a:cubicBezTo>
                    <a:pt x="732" y="500"/>
                    <a:pt x="803" y="554"/>
                    <a:pt x="892" y="554"/>
                  </a:cubicBezTo>
                  <a:lnTo>
                    <a:pt x="946" y="571"/>
                  </a:lnTo>
                  <a:lnTo>
                    <a:pt x="910" y="607"/>
                  </a:lnTo>
                  <a:cubicBezTo>
                    <a:pt x="839" y="678"/>
                    <a:pt x="803" y="768"/>
                    <a:pt x="821" y="857"/>
                  </a:cubicBezTo>
                  <a:lnTo>
                    <a:pt x="839" y="910"/>
                  </a:lnTo>
                  <a:lnTo>
                    <a:pt x="839" y="910"/>
                  </a:lnTo>
                  <a:lnTo>
                    <a:pt x="785" y="875"/>
                  </a:lnTo>
                  <a:cubicBezTo>
                    <a:pt x="749" y="857"/>
                    <a:pt x="705" y="848"/>
                    <a:pt x="660" y="848"/>
                  </a:cubicBezTo>
                  <a:cubicBezTo>
                    <a:pt x="616" y="848"/>
                    <a:pt x="571" y="857"/>
                    <a:pt x="535" y="875"/>
                  </a:cubicBezTo>
                  <a:lnTo>
                    <a:pt x="482" y="910"/>
                  </a:lnTo>
                  <a:lnTo>
                    <a:pt x="482" y="910"/>
                  </a:lnTo>
                  <a:lnTo>
                    <a:pt x="500" y="857"/>
                  </a:lnTo>
                  <a:cubicBezTo>
                    <a:pt x="500" y="768"/>
                    <a:pt x="482" y="678"/>
                    <a:pt x="410" y="607"/>
                  </a:cubicBezTo>
                  <a:lnTo>
                    <a:pt x="375" y="571"/>
                  </a:lnTo>
                  <a:lnTo>
                    <a:pt x="428" y="554"/>
                  </a:lnTo>
                  <a:cubicBezTo>
                    <a:pt x="518" y="554"/>
                    <a:pt x="589" y="500"/>
                    <a:pt x="642" y="411"/>
                  </a:cubicBezTo>
                  <a:lnTo>
                    <a:pt x="660" y="357"/>
                  </a:lnTo>
                  <a:close/>
                  <a:moveTo>
                    <a:pt x="660" y="0"/>
                  </a:moveTo>
                  <a:cubicBezTo>
                    <a:pt x="553" y="0"/>
                    <a:pt x="464" y="54"/>
                    <a:pt x="410" y="143"/>
                  </a:cubicBezTo>
                  <a:lnTo>
                    <a:pt x="357" y="250"/>
                  </a:lnTo>
                  <a:lnTo>
                    <a:pt x="250" y="268"/>
                  </a:lnTo>
                  <a:cubicBezTo>
                    <a:pt x="143" y="286"/>
                    <a:pt x="54" y="357"/>
                    <a:pt x="18" y="464"/>
                  </a:cubicBezTo>
                  <a:cubicBezTo>
                    <a:pt x="0" y="554"/>
                    <a:pt x="18" y="661"/>
                    <a:pt x="89" y="732"/>
                  </a:cubicBezTo>
                  <a:lnTo>
                    <a:pt x="179" y="821"/>
                  </a:lnTo>
                  <a:lnTo>
                    <a:pt x="161" y="928"/>
                  </a:lnTo>
                  <a:cubicBezTo>
                    <a:pt x="143" y="1035"/>
                    <a:pt x="179" y="1142"/>
                    <a:pt x="268" y="1196"/>
                  </a:cubicBezTo>
                  <a:cubicBezTo>
                    <a:pt x="321" y="1232"/>
                    <a:pt x="375" y="1249"/>
                    <a:pt x="428" y="1249"/>
                  </a:cubicBezTo>
                  <a:cubicBezTo>
                    <a:pt x="464" y="1249"/>
                    <a:pt x="518" y="1249"/>
                    <a:pt x="553" y="1214"/>
                  </a:cubicBezTo>
                  <a:lnTo>
                    <a:pt x="660" y="1160"/>
                  </a:lnTo>
                  <a:lnTo>
                    <a:pt x="767" y="1214"/>
                  </a:lnTo>
                  <a:cubicBezTo>
                    <a:pt x="809" y="1239"/>
                    <a:pt x="854" y="1252"/>
                    <a:pt x="900" y="1252"/>
                  </a:cubicBezTo>
                  <a:cubicBezTo>
                    <a:pt x="952" y="1252"/>
                    <a:pt x="1005" y="1234"/>
                    <a:pt x="1053" y="1196"/>
                  </a:cubicBezTo>
                  <a:cubicBezTo>
                    <a:pt x="1142" y="1142"/>
                    <a:pt x="1178" y="1035"/>
                    <a:pt x="1160" y="928"/>
                  </a:cubicBezTo>
                  <a:lnTo>
                    <a:pt x="1142" y="821"/>
                  </a:lnTo>
                  <a:lnTo>
                    <a:pt x="1231" y="732"/>
                  </a:lnTo>
                  <a:cubicBezTo>
                    <a:pt x="1303" y="661"/>
                    <a:pt x="1320" y="554"/>
                    <a:pt x="1285" y="464"/>
                  </a:cubicBezTo>
                  <a:cubicBezTo>
                    <a:pt x="1267" y="357"/>
                    <a:pt x="1178" y="286"/>
                    <a:pt x="1071" y="268"/>
                  </a:cubicBezTo>
                  <a:lnTo>
                    <a:pt x="964" y="250"/>
                  </a:lnTo>
                  <a:lnTo>
                    <a:pt x="910" y="143"/>
                  </a:lnTo>
                  <a:cubicBezTo>
                    <a:pt x="857" y="54"/>
                    <a:pt x="767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1046871" y="1802229"/>
              <a:ext cx="12587" cy="10689"/>
            </a:xfrm>
            <a:custGeom>
              <a:rect b="b" l="l" r="r" t="t"/>
              <a:pathLst>
                <a:path extrusionOk="0" h="304" w="358">
                  <a:moveTo>
                    <a:pt x="161" y="0"/>
                  </a:moveTo>
                  <a:cubicBezTo>
                    <a:pt x="89" y="0"/>
                    <a:pt x="18" y="54"/>
                    <a:pt x="0" y="125"/>
                  </a:cubicBezTo>
                  <a:cubicBezTo>
                    <a:pt x="0" y="232"/>
                    <a:pt x="72" y="303"/>
                    <a:pt x="161" y="303"/>
                  </a:cubicBezTo>
                  <a:lnTo>
                    <a:pt x="196" y="303"/>
                  </a:lnTo>
                  <a:cubicBezTo>
                    <a:pt x="268" y="303"/>
                    <a:pt x="339" y="250"/>
                    <a:pt x="357" y="178"/>
                  </a:cubicBezTo>
                  <a:cubicBezTo>
                    <a:pt x="357" y="71"/>
                    <a:pt x="286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1046871" y="1929578"/>
              <a:ext cx="12587" cy="11322"/>
            </a:xfrm>
            <a:custGeom>
              <a:rect b="b" l="l" r="r" t="t"/>
              <a:pathLst>
                <a:path extrusionOk="0" h="322" w="358">
                  <a:moveTo>
                    <a:pt x="161" y="0"/>
                  </a:moveTo>
                  <a:cubicBezTo>
                    <a:pt x="89" y="0"/>
                    <a:pt x="18" y="54"/>
                    <a:pt x="0" y="143"/>
                  </a:cubicBezTo>
                  <a:cubicBezTo>
                    <a:pt x="0" y="232"/>
                    <a:pt x="72" y="321"/>
                    <a:pt x="161" y="321"/>
                  </a:cubicBezTo>
                  <a:lnTo>
                    <a:pt x="196" y="321"/>
                  </a:lnTo>
                  <a:cubicBezTo>
                    <a:pt x="268" y="321"/>
                    <a:pt x="339" y="250"/>
                    <a:pt x="357" y="179"/>
                  </a:cubicBezTo>
                  <a:cubicBezTo>
                    <a:pt x="357" y="89"/>
                    <a:pt x="286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782116" y="1802229"/>
              <a:ext cx="13220" cy="10689"/>
            </a:xfrm>
            <a:custGeom>
              <a:rect b="b" l="l" r="r" t="t"/>
              <a:pathLst>
                <a:path extrusionOk="0" h="304" w="376">
                  <a:moveTo>
                    <a:pt x="179" y="0"/>
                  </a:moveTo>
                  <a:cubicBezTo>
                    <a:pt x="108" y="0"/>
                    <a:pt x="36" y="54"/>
                    <a:pt x="18" y="125"/>
                  </a:cubicBezTo>
                  <a:cubicBezTo>
                    <a:pt x="1" y="232"/>
                    <a:pt x="90" y="303"/>
                    <a:pt x="179" y="303"/>
                  </a:cubicBezTo>
                  <a:lnTo>
                    <a:pt x="215" y="303"/>
                  </a:lnTo>
                  <a:cubicBezTo>
                    <a:pt x="286" y="303"/>
                    <a:pt x="357" y="250"/>
                    <a:pt x="375" y="178"/>
                  </a:cubicBezTo>
                  <a:cubicBezTo>
                    <a:pt x="375" y="71"/>
                    <a:pt x="30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782116" y="1929578"/>
              <a:ext cx="13220" cy="11322"/>
            </a:xfrm>
            <a:custGeom>
              <a:rect b="b" l="l" r="r" t="t"/>
              <a:pathLst>
                <a:path extrusionOk="0" h="322" w="376">
                  <a:moveTo>
                    <a:pt x="179" y="0"/>
                  </a:moveTo>
                  <a:cubicBezTo>
                    <a:pt x="108" y="0"/>
                    <a:pt x="36" y="54"/>
                    <a:pt x="18" y="143"/>
                  </a:cubicBezTo>
                  <a:cubicBezTo>
                    <a:pt x="1" y="232"/>
                    <a:pt x="90" y="321"/>
                    <a:pt x="179" y="321"/>
                  </a:cubicBezTo>
                  <a:lnTo>
                    <a:pt x="215" y="321"/>
                  </a:lnTo>
                  <a:cubicBezTo>
                    <a:pt x="286" y="321"/>
                    <a:pt x="357" y="268"/>
                    <a:pt x="375" y="179"/>
                  </a:cubicBezTo>
                  <a:cubicBezTo>
                    <a:pt x="375" y="89"/>
                    <a:pt x="30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863688" y="1923918"/>
              <a:ext cx="114833" cy="38922"/>
            </a:xfrm>
            <a:custGeom>
              <a:rect b="b" l="l" r="r" t="t"/>
              <a:pathLst>
                <a:path extrusionOk="0" h="1107" w="3266">
                  <a:moveTo>
                    <a:pt x="303" y="0"/>
                  </a:moveTo>
                  <a:cubicBezTo>
                    <a:pt x="143" y="0"/>
                    <a:pt x="0" y="125"/>
                    <a:pt x="0" y="286"/>
                  </a:cubicBezTo>
                  <a:lnTo>
                    <a:pt x="0" y="946"/>
                  </a:lnTo>
                  <a:cubicBezTo>
                    <a:pt x="0" y="1035"/>
                    <a:pt x="71" y="1107"/>
                    <a:pt x="179" y="1107"/>
                  </a:cubicBezTo>
                  <a:lnTo>
                    <a:pt x="1517" y="1107"/>
                  </a:lnTo>
                  <a:cubicBezTo>
                    <a:pt x="1552" y="1107"/>
                    <a:pt x="1570" y="1089"/>
                    <a:pt x="1588" y="1071"/>
                  </a:cubicBezTo>
                  <a:cubicBezTo>
                    <a:pt x="1695" y="946"/>
                    <a:pt x="1606" y="786"/>
                    <a:pt x="1481" y="786"/>
                  </a:cubicBezTo>
                  <a:lnTo>
                    <a:pt x="321" y="786"/>
                  </a:lnTo>
                  <a:lnTo>
                    <a:pt x="321" y="304"/>
                  </a:lnTo>
                  <a:lnTo>
                    <a:pt x="2944" y="304"/>
                  </a:lnTo>
                  <a:lnTo>
                    <a:pt x="2944" y="786"/>
                  </a:lnTo>
                  <a:lnTo>
                    <a:pt x="2123" y="786"/>
                  </a:lnTo>
                  <a:cubicBezTo>
                    <a:pt x="2034" y="786"/>
                    <a:pt x="1963" y="839"/>
                    <a:pt x="1963" y="928"/>
                  </a:cubicBezTo>
                  <a:cubicBezTo>
                    <a:pt x="1945" y="1018"/>
                    <a:pt x="2016" y="1107"/>
                    <a:pt x="2123" y="1107"/>
                  </a:cubicBezTo>
                  <a:lnTo>
                    <a:pt x="2980" y="1107"/>
                  </a:lnTo>
                  <a:cubicBezTo>
                    <a:pt x="3140" y="1107"/>
                    <a:pt x="3265" y="982"/>
                    <a:pt x="3265" y="821"/>
                  </a:cubicBezTo>
                  <a:lnTo>
                    <a:pt x="3265" y="286"/>
                  </a:lnTo>
                  <a:cubicBezTo>
                    <a:pt x="3265" y="125"/>
                    <a:pt x="3140" y="0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714996" y="1738835"/>
              <a:ext cx="375825" cy="264790"/>
            </a:xfrm>
            <a:custGeom>
              <a:rect b="b" l="l" r="r" t="t"/>
              <a:pathLst>
                <a:path extrusionOk="0" h="7531" w="10689">
                  <a:moveTo>
                    <a:pt x="1035" y="2499"/>
                  </a:moveTo>
                  <a:lnTo>
                    <a:pt x="1035" y="5318"/>
                  </a:lnTo>
                  <a:lnTo>
                    <a:pt x="304" y="5318"/>
                  </a:lnTo>
                  <a:lnTo>
                    <a:pt x="304" y="2499"/>
                  </a:lnTo>
                  <a:close/>
                  <a:moveTo>
                    <a:pt x="5871" y="1"/>
                  </a:moveTo>
                  <a:cubicBezTo>
                    <a:pt x="5425" y="1"/>
                    <a:pt x="5014" y="54"/>
                    <a:pt x="4622" y="162"/>
                  </a:cubicBezTo>
                  <a:cubicBezTo>
                    <a:pt x="4550" y="179"/>
                    <a:pt x="4515" y="233"/>
                    <a:pt x="4515" y="304"/>
                  </a:cubicBezTo>
                  <a:cubicBezTo>
                    <a:pt x="4499" y="395"/>
                    <a:pt x="4574" y="473"/>
                    <a:pt x="4662" y="473"/>
                  </a:cubicBezTo>
                  <a:cubicBezTo>
                    <a:pt x="4678" y="473"/>
                    <a:pt x="4695" y="470"/>
                    <a:pt x="4711" y="465"/>
                  </a:cubicBezTo>
                  <a:cubicBezTo>
                    <a:pt x="5068" y="376"/>
                    <a:pt x="5460" y="322"/>
                    <a:pt x="5871" y="322"/>
                  </a:cubicBezTo>
                  <a:cubicBezTo>
                    <a:pt x="6870" y="322"/>
                    <a:pt x="7798" y="625"/>
                    <a:pt x="8244" y="1107"/>
                  </a:cubicBezTo>
                  <a:cubicBezTo>
                    <a:pt x="8458" y="1357"/>
                    <a:pt x="8761" y="1482"/>
                    <a:pt x="9082" y="1482"/>
                  </a:cubicBezTo>
                  <a:lnTo>
                    <a:pt x="10206" y="1482"/>
                  </a:lnTo>
                  <a:cubicBezTo>
                    <a:pt x="10296" y="1482"/>
                    <a:pt x="10367" y="1535"/>
                    <a:pt x="10367" y="1607"/>
                  </a:cubicBezTo>
                  <a:lnTo>
                    <a:pt x="10367" y="5925"/>
                  </a:lnTo>
                  <a:cubicBezTo>
                    <a:pt x="10367" y="5996"/>
                    <a:pt x="10296" y="6050"/>
                    <a:pt x="10206" y="6050"/>
                  </a:cubicBezTo>
                  <a:lnTo>
                    <a:pt x="9082" y="6050"/>
                  </a:lnTo>
                  <a:cubicBezTo>
                    <a:pt x="8761" y="6050"/>
                    <a:pt x="8440" y="6192"/>
                    <a:pt x="8226" y="6424"/>
                  </a:cubicBezTo>
                  <a:cubicBezTo>
                    <a:pt x="7798" y="6906"/>
                    <a:pt x="6870" y="7227"/>
                    <a:pt x="5871" y="7227"/>
                  </a:cubicBezTo>
                  <a:cubicBezTo>
                    <a:pt x="4871" y="7227"/>
                    <a:pt x="3926" y="6906"/>
                    <a:pt x="3498" y="6424"/>
                  </a:cubicBezTo>
                  <a:cubicBezTo>
                    <a:pt x="3283" y="6192"/>
                    <a:pt x="2962" y="6050"/>
                    <a:pt x="2641" y="6050"/>
                  </a:cubicBezTo>
                  <a:lnTo>
                    <a:pt x="1517" y="6050"/>
                  </a:lnTo>
                  <a:cubicBezTo>
                    <a:pt x="1428" y="6050"/>
                    <a:pt x="1356" y="5996"/>
                    <a:pt x="1356" y="5925"/>
                  </a:cubicBezTo>
                  <a:lnTo>
                    <a:pt x="1356" y="1607"/>
                  </a:lnTo>
                  <a:cubicBezTo>
                    <a:pt x="1356" y="1535"/>
                    <a:pt x="1428" y="1482"/>
                    <a:pt x="1517" y="1482"/>
                  </a:cubicBezTo>
                  <a:lnTo>
                    <a:pt x="2641" y="1482"/>
                  </a:lnTo>
                  <a:cubicBezTo>
                    <a:pt x="2962" y="1482"/>
                    <a:pt x="3283" y="1357"/>
                    <a:pt x="3498" y="1107"/>
                  </a:cubicBezTo>
                  <a:cubicBezTo>
                    <a:pt x="3640" y="947"/>
                    <a:pt x="3854" y="804"/>
                    <a:pt x="4122" y="679"/>
                  </a:cubicBezTo>
                  <a:cubicBezTo>
                    <a:pt x="4193" y="643"/>
                    <a:pt x="4229" y="554"/>
                    <a:pt x="4211" y="483"/>
                  </a:cubicBezTo>
                  <a:cubicBezTo>
                    <a:pt x="4185" y="418"/>
                    <a:pt x="4131" y="372"/>
                    <a:pt x="4070" y="372"/>
                  </a:cubicBezTo>
                  <a:cubicBezTo>
                    <a:pt x="4046" y="372"/>
                    <a:pt x="4022" y="379"/>
                    <a:pt x="3997" y="393"/>
                  </a:cubicBezTo>
                  <a:cubicBezTo>
                    <a:pt x="3694" y="536"/>
                    <a:pt x="3444" y="697"/>
                    <a:pt x="3266" y="911"/>
                  </a:cubicBezTo>
                  <a:cubicBezTo>
                    <a:pt x="3105" y="1071"/>
                    <a:pt x="2873" y="1179"/>
                    <a:pt x="2641" y="1179"/>
                  </a:cubicBezTo>
                  <a:lnTo>
                    <a:pt x="1517" y="1179"/>
                  </a:lnTo>
                  <a:cubicBezTo>
                    <a:pt x="1249" y="1179"/>
                    <a:pt x="1035" y="1375"/>
                    <a:pt x="1035" y="1607"/>
                  </a:cubicBezTo>
                  <a:lnTo>
                    <a:pt x="1035" y="2178"/>
                  </a:lnTo>
                  <a:lnTo>
                    <a:pt x="304" y="2178"/>
                  </a:lnTo>
                  <a:lnTo>
                    <a:pt x="304" y="554"/>
                  </a:lnTo>
                  <a:cubicBezTo>
                    <a:pt x="304" y="483"/>
                    <a:pt x="268" y="411"/>
                    <a:pt x="197" y="393"/>
                  </a:cubicBezTo>
                  <a:cubicBezTo>
                    <a:pt x="186" y="392"/>
                    <a:pt x="175" y="391"/>
                    <a:pt x="164" y="391"/>
                  </a:cubicBezTo>
                  <a:cubicBezTo>
                    <a:pt x="72" y="391"/>
                    <a:pt x="0" y="458"/>
                    <a:pt x="0" y="554"/>
                  </a:cubicBezTo>
                  <a:lnTo>
                    <a:pt x="0" y="7263"/>
                  </a:lnTo>
                  <a:cubicBezTo>
                    <a:pt x="0" y="7334"/>
                    <a:pt x="54" y="7406"/>
                    <a:pt x="125" y="7406"/>
                  </a:cubicBezTo>
                  <a:cubicBezTo>
                    <a:pt x="139" y="7411"/>
                    <a:pt x="153" y="7414"/>
                    <a:pt x="166" y="7414"/>
                  </a:cubicBezTo>
                  <a:cubicBezTo>
                    <a:pt x="240" y="7414"/>
                    <a:pt x="304" y="7338"/>
                    <a:pt x="304" y="7263"/>
                  </a:cubicBezTo>
                  <a:lnTo>
                    <a:pt x="304" y="5639"/>
                  </a:lnTo>
                  <a:lnTo>
                    <a:pt x="1035" y="5639"/>
                  </a:lnTo>
                  <a:lnTo>
                    <a:pt x="1035" y="5925"/>
                  </a:lnTo>
                  <a:cubicBezTo>
                    <a:pt x="1035" y="6174"/>
                    <a:pt x="1249" y="6371"/>
                    <a:pt x="1517" y="6371"/>
                  </a:cubicBezTo>
                  <a:lnTo>
                    <a:pt x="2641" y="6371"/>
                  </a:lnTo>
                  <a:cubicBezTo>
                    <a:pt x="2891" y="6371"/>
                    <a:pt x="3105" y="6460"/>
                    <a:pt x="3266" y="6638"/>
                  </a:cubicBezTo>
                  <a:cubicBezTo>
                    <a:pt x="3765" y="7191"/>
                    <a:pt x="4764" y="7531"/>
                    <a:pt x="5871" y="7531"/>
                  </a:cubicBezTo>
                  <a:cubicBezTo>
                    <a:pt x="6959" y="7531"/>
                    <a:pt x="7958" y="7191"/>
                    <a:pt x="8458" y="6638"/>
                  </a:cubicBezTo>
                  <a:cubicBezTo>
                    <a:pt x="8618" y="6460"/>
                    <a:pt x="8850" y="6371"/>
                    <a:pt x="9082" y="6371"/>
                  </a:cubicBezTo>
                  <a:lnTo>
                    <a:pt x="10206" y="6371"/>
                  </a:lnTo>
                  <a:cubicBezTo>
                    <a:pt x="10474" y="6371"/>
                    <a:pt x="10688" y="6174"/>
                    <a:pt x="10688" y="5925"/>
                  </a:cubicBezTo>
                  <a:lnTo>
                    <a:pt x="10688" y="1607"/>
                  </a:lnTo>
                  <a:cubicBezTo>
                    <a:pt x="10688" y="1375"/>
                    <a:pt x="10474" y="1179"/>
                    <a:pt x="10206" y="1179"/>
                  </a:cubicBezTo>
                  <a:lnTo>
                    <a:pt x="9082" y="1179"/>
                  </a:lnTo>
                  <a:cubicBezTo>
                    <a:pt x="8850" y="1179"/>
                    <a:pt x="8618" y="1071"/>
                    <a:pt x="8458" y="911"/>
                  </a:cubicBezTo>
                  <a:cubicBezTo>
                    <a:pt x="7958" y="358"/>
                    <a:pt x="6959" y="1"/>
                    <a:pt x="5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6"/>
          <p:cNvPicPr preferRelativeResize="0"/>
          <p:nvPr/>
        </p:nvPicPr>
        <p:blipFill rotWithShape="1">
          <a:blip r:embed="rId3">
            <a:alphaModFix/>
          </a:blip>
          <a:srcRect b="0" l="4423" r="46095" t="18400"/>
          <a:stretch/>
        </p:blipFill>
        <p:spPr>
          <a:xfrm>
            <a:off x="127000" y="135900"/>
            <a:ext cx="4436101" cy="48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6"/>
          <p:cNvSpPr/>
          <p:nvPr/>
        </p:nvSpPr>
        <p:spPr>
          <a:xfrm rot="10800000">
            <a:off x="75446" y="1536539"/>
            <a:ext cx="45060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6"/>
          <p:cNvSpPr/>
          <p:nvPr/>
        </p:nvSpPr>
        <p:spPr>
          <a:xfrm rot="10800000">
            <a:off x="75446" y="2839689"/>
            <a:ext cx="45060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6"/>
          <p:cNvSpPr txBox="1"/>
          <p:nvPr>
            <p:ph type="ctrTitle"/>
          </p:nvPr>
        </p:nvSpPr>
        <p:spPr>
          <a:xfrm>
            <a:off x="4816500" y="1496900"/>
            <a:ext cx="43275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關於Find Hotel未來</a:t>
            </a:r>
            <a:endParaRPr/>
          </a:p>
        </p:txBody>
      </p:sp>
      <p:sp>
        <p:nvSpPr>
          <p:cNvPr id="410" name="Google Shape;410;p46"/>
          <p:cNvSpPr txBox="1"/>
          <p:nvPr>
            <p:ph idx="1" type="subTitle"/>
          </p:nvPr>
        </p:nvSpPr>
        <p:spPr>
          <a:xfrm>
            <a:off x="4859710" y="2572698"/>
            <a:ext cx="28566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411" name="Google Shape;411;p46"/>
          <p:cNvSpPr txBox="1"/>
          <p:nvPr>
            <p:ph idx="2" type="title"/>
          </p:nvPr>
        </p:nvSpPr>
        <p:spPr>
          <a:xfrm>
            <a:off x="3189389" y="1637639"/>
            <a:ext cx="1392000" cy="12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12" name="Google Shape;412;p46"/>
          <p:cNvSpPr/>
          <p:nvPr/>
        </p:nvSpPr>
        <p:spPr>
          <a:xfrm rot="5400000">
            <a:off x="1351900" y="3272949"/>
            <a:ext cx="3573900" cy="10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未來發展性</a:t>
            </a:r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796775" y="1443300"/>
            <a:ext cx="2328900" cy="137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 txBox="1"/>
          <p:nvPr/>
        </p:nvSpPr>
        <p:spPr>
          <a:xfrm>
            <a:off x="822700" y="2217087"/>
            <a:ext cx="2277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異業結盟發展更多不同客群更多不同客群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822700" y="1928863"/>
            <a:ext cx="2277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2023年</a:t>
            </a:r>
            <a:endParaRPr sz="20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422" name="Google Shape;422;p47"/>
          <p:cNvSpPr txBox="1"/>
          <p:nvPr/>
        </p:nvSpPr>
        <p:spPr>
          <a:xfrm>
            <a:off x="961375" y="1582844"/>
            <a:ext cx="1999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20%</a:t>
            </a:r>
            <a:endParaRPr sz="2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23" name="Google Shape;423;p47"/>
          <p:cNvSpPr/>
          <p:nvPr/>
        </p:nvSpPr>
        <p:spPr>
          <a:xfrm>
            <a:off x="3433650" y="1443300"/>
            <a:ext cx="2277000" cy="1373700"/>
          </a:xfrm>
          <a:prstGeom prst="rect">
            <a:avLst/>
          </a:prstGeom>
          <a:solidFill>
            <a:srgbClr val="7E807F">
              <a:alpha val="72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 txBox="1"/>
          <p:nvPr/>
        </p:nvSpPr>
        <p:spPr>
          <a:xfrm>
            <a:off x="3433650" y="2217087"/>
            <a:ext cx="2277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海外擴張使訂單佔有30%屬於海外旅遊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3433650" y="1928863"/>
            <a:ext cx="2277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2024年</a:t>
            </a:r>
            <a:endParaRPr sz="20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3572325" y="1582844"/>
            <a:ext cx="1999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30%</a:t>
            </a:r>
            <a:endParaRPr sz="2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27" name="Google Shape;427;p47"/>
          <p:cNvSpPr/>
          <p:nvPr/>
        </p:nvSpPr>
        <p:spPr>
          <a:xfrm>
            <a:off x="6044600" y="1443300"/>
            <a:ext cx="2277000" cy="1373700"/>
          </a:xfrm>
          <a:prstGeom prst="rect">
            <a:avLst/>
          </a:prstGeom>
          <a:solidFill>
            <a:srgbClr val="7E807F">
              <a:alpha val="72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7"/>
          <p:cNvSpPr txBox="1"/>
          <p:nvPr/>
        </p:nvSpPr>
        <p:spPr>
          <a:xfrm>
            <a:off x="6044600" y="2217087"/>
            <a:ext cx="2277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網站全球化，期望各地都能使用此網站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6044600" y="1928863"/>
            <a:ext cx="2277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2025年</a:t>
            </a:r>
            <a:endParaRPr sz="20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6183275" y="1582844"/>
            <a:ext cx="1999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50%</a:t>
            </a:r>
            <a:endParaRPr sz="2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31" name="Google Shape;431;p47"/>
          <p:cNvSpPr txBox="1"/>
          <p:nvPr/>
        </p:nvSpPr>
        <p:spPr>
          <a:xfrm>
            <a:off x="714225" y="4246400"/>
            <a:ext cx="7715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32" name="Google Shape;432;p4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400" y="2984009"/>
            <a:ext cx="7499199" cy="126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275" y="7985075"/>
            <a:ext cx="1311675" cy="18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8"/>
          <p:cNvSpPr txBox="1"/>
          <p:nvPr>
            <p:ph type="ctrTitle"/>
          </p:nvPr>
        </p:nvSpPr>
        <p:spPr>
          <a:xfrm>
            <a:off x="713400" y="2411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 You</a:t>
            </a:r>
            <a:endParaRPr/>
          </a:p>
        </p:txBody>
      </p:sp>
      <p:sp>
        <p:nvSpPr>
          <p:cNvPr id="440" name="Google Shape;440;p48"/>
          <p:cNvSpPr txBox="1"/>
          <p:nvPr>
            <p:ph idx="1" type="body"/>
          </p:nvPr>
        </p:nvSpPr>
        <p:spPr>
          <a:xfrm>
            <a:off x="2608025" y="1021925"/>
            <a:ext cx="3679500" cy="4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感謝</a:t>
            </a:r>
            <a:endParaRPr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王芳芳導師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張佑晨老師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曹     山老師</a:t>
            </a:r>
            <a:endParaRPr b="1"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錢曉明老師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蔡捷雲老師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紀宜昕老師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陳銀華老師</a:t>
            </a:r>
            <a:endParaRPr b="1"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王孝弘老師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王寧疆老師</a:t>
            </a:r>
            <a:endParaRPr b="1"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陳智揚老師</a:t>
            </a:r>
            <a:endParaRPr b="1"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b="1" lang="en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資策會全體老師</a:t>
            </a:r>
            <a:endParaRPr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t/>
            </a:r>
            <a:endParaRPr sz="400"/>
          </a:p>
        </p:txBody>
      </p:sp>
      <p:pic>
        <p:nvPicPr>
          <p:cNvPr id="441" name="Google Shape;4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type="ctrTitle"/>
          </p:nvPr>
        </p:nvSpPr>
        <p:spPr>
          <a:xfrm>
            <a:off x="713400" y="1664050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謝謝各位貴賓聆聽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Hotel全體組員感謝您們</a:t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/>
          <p:nvPr/>
        </p:nvSpPr>
        <p:spPr>
          <a:xfrm>
            <a:off x="4242858" y="1826775"/>
            <a:ext cx="654200" cy="476125"/>
          </a:xfrm>
          <a:prstGeom prst="flowChartPreparation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st="190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5"/>
          <p:cNvSpPr/>
          <p:nvPr/>
        </p:nvSpPr>
        <p:spPr>
          <a:xfrm>
            <a:off x="2871272" y="2422075"/>
            <a:ext cx="654200" cy="476125"/>
          </a:xfrm>
          <a:prstGeom prst="flowChartPreparation">
            <a:avLst/>
          </a:prstGeom>
          <a:solidFill>
            <a:schemeClr val="dk2"/>
          </a:solidFill>
          <a:ln>
            <a:noFill/>
          </a:ln>
          <a:effectLst>
            <a:outerShdw blurRad="285750" rotWithShape="0" algn="bl" dist="190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4242869" y="3017375"/>
            <a:ext cx="654200" cy="476125"/>
          </a:xfrm>
          <a:prstGeom prst="flowChartPreparation">
            <a:avLst/>
          </a:prstGeom>
          <a:solidFill>
            <a:schemeClr val="lt2"/>
          </a:solidFill>
          <a:ln>
            <a:noFill/>
          </a:ln>
          <a:effectLst>
            <a:outerShdw blurRad="285750" rotWithShape="0" algn="bl" dist="190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5"/>
          <p:cNvSpPr/>
          <p:nvPr/>
        </p:nvSpPr>
        <p:spPr>
          <a:xfrm>
            <a:off x="2871269" y="1231475"/>
            <a:ext cx="654200" cy="476125"/>
          </a:xfrm>
          <a:prstGeom prst="flowChartPreparation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 dist="190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2924313" y="1227263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35"/>
          <p:cNvSpPr txBox="1"/>
          <p:nvPr>
            <p:ph idx="2" type="subTitle"/>
          </p:nvPr>
        </p:nvSpPr>
        <p:spPr>
          <a:xfrm>
            <a:off x="3616914" y="1276638"/>
            <a:ext cx="17415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理念發想</a:t>
            </a:r>
            <a:endParaRPr/>
          </a:p>
        </p:txBody>
      </p:sp>
      <p:sp>
        <p:nvSpPr>
          <p:cNvPr id="202" name="Google Shape;202;p35"/>
          <p:cNvSpPr txBox="1"/>
          <p:nvPr>
            <p:ph idx="21" type="ctrTitle"/>
          </p:nvPr>
        </p:nvSpPr>
        <p:spPr>
          <a:xfrm>
            <a:off x="713550" y="3869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報告流程</a:t>
            </a:r>
            <a:endParaRPr/>
          </a:p>
        </p:txBody>
      </p:sp>
      <p:sp>
        <p:nvSpPr>
          <p:cNvPr id="203" name="Google Shape;203;p35"/>
          <p:cNvSpPr txBox="1"/>
          <p:nvPr>
            <p:ph idx="3" type="title"/>
          </p:nvPr>
        </p:nvSpPr>
        <p:spPr>
          <a:xfrm>
            <a:off x="4295850" y="1826800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" name="Google Shape;204;p35"/>
          <p:cNvSpPr txBox="1"/>
          <p:nvPr>
            <p:ph idx="5" type="subTitle"/>
          </p:nvPr>
        </p:nvSpPr>
        <p:spPr>
          <a:xfrm>
            <a:off x="4988504" y="1893888"/>
            <a:ext cx="17415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組員介紹</a:t>
            </a:r>
            <a:endParaRPr/>
          </a:p>
        </p:txBody>
      </p:sp>
      <p:sp>
        <p:nvSpPr>
          <p:cNvPr id="205" name="Google Shape;205;p35"/>
          <p:cNvSpPr txBox="1"/>
          <p:nvPr>
            <p:ph idx="6" type="title"/>
          </p:nvPr>
        </p:nvSpPr>
        <p:spPr>
          <a:xfrm>
            <a:off x="2924163" y="2422100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p35"/>
          <p:cNvSpPr txBox="1"/>
          <p:nvPr>
            <p:ph idx="8" type="subTitle"/>
          </p:nvPr>
        </p:nvSpPr>
        <p:spPr>
          <a:xfrm>
            <a:off x="3616768" y="2467225"/>
            <a:ext cx="17415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開發期程</a:t>
            </a:r>
            <a:endParaRPr/>
          </a:p>
        </p:txBody>
      </p:sp>
      <p:sp>
        <p:nvSpPr>
          <p:cNvPr id="207" name="Google Shape;207;p35"/>
          <p:cNvSpPr txBox="1"/>
          <p:nvPr>
            <p:ph idx="9" type="title"/>
          </p:nvPr>
        </p:nvSpPr>
        <p:spPr>
          <a:xfrm>
            <a:off x="4295688" y="3017403"/>
            <a:ext cx="5484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8" name="Google Shape;208;p35"/>
          <p:cNvSpPr txBox="1"/>
          <p:nvPr>
            <p:ph idx="14" type="subTitle"/>
          </p:nvPr>
        </p:nvSpPr>
        <p:spPr>
          <a:xfrm>
            <a:off x="3616914" y="3627000"/>
            <a:ext cx="17415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網站功能演示</a:t>
            </a:r>
            <a:endParaRPr/>
          </a:p>
        </p:txBody>
      </p:sp>
      <p:sp>
        <p:nvSpPr>
          <p:cNvPr id="209" name="Google Shape;209;p35"/>
          <p:cNvSpPr txBox="1"/>
          <p:nvPr>
            <p:ph idx="14" type="subTitle"/>
          </p:nvPr>
        </p:nvSpPr>
        <p:spPr>
          <a:xfrm>
            <a:off x="4988514" y="4236600"/>
            <a:ext cx="17415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未來發展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/>
          <p:nvPr/>
        </p:nvSpPr>
        <p:spPr>
          <a:xfrm>
            <a:off x="4242797" y="4179288"/>
            <a:ext cx="654200" cy="476125"/>
          </a:xfrm>
          <a:prstGeom prst="flowChartPreparation">
            <a:avLst/>
          </a:prstGeom>
          <a:solidFill>
            <a:srgbClr val="D9D9D9"/>
          </a:solidFill>
          <a:ln>
            <a:noFill/>
          </a:ln>
          <a:effectLst>
            <a:outerShdw blurRad="285750" rotWithShape="0" algn="bl" dist="19050">
              <a:srgbClr val="CECEC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4295713" y="4179328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06</a:t>
            </a:r>
            <a:endParaRPr sz="22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3" name="Google Shape;213;p35"/>
          <p:cNvSpPr txBox="1"/>
          <p:nvPr>
            <p:ph idx="14" type="subTitle"/>
          </p:nvPr>
        </p:nvSpPr>
        <p:spPr>
          <a:xfrm>
            <a:off x="4988514" y="3009013"/>
            <a:ext cx="17415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應用技術</a:t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2871420" y="3598338"/>
            <a:ext cx="654200" cy="476125"/>
          </a:xfrm>
          <a:prstGeom prst="flowChartPreparation">
            <a:avLst/>
          </a:prstGeom>
          <a:solidFill>
            <a:srgbClr val="CECECE"/>
          </a:solidFill>
          <a:ln>
            <a:noFill/>
          </a:ln>
          <a:effectLst>
            <a:outerShdw blurRad="285750" rotWithShape="0" algn="bl" dist="19050">
              <a:srgbClr val="CECEC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2924300" y="3598366"/>
            <a:ext cx="548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05</a:t>
            </a:r>
            <a:endParaRPr sz="22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14533" r="14533" t="0"/>
          <a:stretch/>
        </p:blipFill>
        <p:spPr>
          <a:xfrm>
            <a:off x="3674051" y="0"/>
            <a:ext cx="54699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/>
          <p:nvPr/>
        </p:nvSpPr>
        <p:spPr>
          <a:xfrm>
            <a:off x="713350" y="765150"/>
            <a:ext cx="3549300" cy="3613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50" rotWithShape="0" algn="bl" dir="4560000" dist="133350">
              <a:schemeClr val="dk1">
                <a:alpha val="6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 txBox="1"/>
          <p:nvPr>
            <p:ph type="title"/>
          </p:nvPr>
        </p:nvSpPr>
        <p:spPr>
          <a:xfrm>
            <a:off x="1059700" y="1180300"/>
            <a:ext cx="890100" cy="7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6"/>
          <p:cNvSpPr txBox="1"/>
          <p:nvPr>
            <p:ph idx="2" type="ctrTitle"/>
          </p:nvPr>
        </p:nvSpPr>
        <p:spPr>
          <a:xfrm>
            <a:off x="1059700" y="1808988"/>
            <a:ext cx="28566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理念發想</a:t>
            </a:r>
            <a:endParaRPr/>
          </a:p>
        </p:txBody>
      </p:sp>
      <p:sp>
        <p:nvSpPr>
          <p:cNvPr id="224" name="Google Shape;224;p36"/>
          <p:cNvSpPr txBox="1"/>
          <p:nvPr>
            <p:ph idx="2" type="ctrTitle"/>
          </p:nvPr>
        </p:nvSpPr>
        <p:spPr>
          <a:xfrm>
            <a:off x="1059700" y="2809250"/>
            <a:ext cx="2856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</a:t>
            </a:r>
            <a:r>
              <a:rPr lang="en" sz="1800"/>
              <a:t> HOTEL </a:t>
            </a:r>
            <a:endParaRPr sz="1800">
              <a:solidFill>
                <a:schemeClr val="dk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 rotWithShape="1">
          <a:blip r:embed="rId3">
            <a:alphaModFix/>
          </a:blip>
          <a:srcRect b="11197" l="2750" r="49578" t="8241"/>
          <a:stretch/>
        </p:blipFill>
        <p:spPr>
          <a:xfrm>
            <a:off x="0" y="0"/>
            <a:ext cx="45630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1" type="subTitle"/>
          </p:nvPr>
        </p:nvSpPr>
        <p:spPr>
          <a:xfrm>
            <a:off x="3185175" y="1845438"/>
            <a:ext cx="4982400" cy="27402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隨著疫情趨緩，國內各地的觀光人次已逐漸攀升，希望能提供一個平台，能讓使用者快速的瀏覽當地的住宿，依照自己喜好找到舒適的旅宿，且能直接下訂不須再自行聯絡業者確認訂房事宜，一切交由FindHotel進行管理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平台也提供業者在創建帳號後能刊登房源，並能在平台上確認訂單，隨時變更房源資訊。</a:t>
            </a:r>
            <a:endParaRPr/>
          </a:p>
        </p:txBody>
      </p:sp>
      <p:sp>
        <p:nvSpPr>
          <p:cNvPr id="232" name="Google Shape;232;p37"/>
          <p:cNvSpPr txBox="1"/>
          <p:nvPr>
            <p:ph type="ctrTitle"/>
          </p:nvPr>
        </p:nvSpPr>
        <p:spPr>
          <a:xfrm>
            <a:off x="4933549" y="557875"/>
            <a:ext cx="32340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理念發想</a:t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8"/>
          <p:cNvPicPr preferRelativeResize="0"/>
          <p:nvPr/>
        </p:nvPicPr>
        <p:blipFill rotWithShape="1">
          <a:blip r:embed="rId3">
            <a:alphaModFix/>
          </a:blip>
          <a:srcRect b="0" l="0" r="39364" t="0"/>
          <a:stretch/>
        </p:blipFill>
        <p:spPr>
          <a:xfrm>
            <a:off x="4642650" y="142350"/>
            <a:ext cx="4436101" cy="487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8"/>
          <p:cNvGrpSpPr/>
          <p:nvPr/>
        </p:nvGrpSpPr>
        <p:grpSpPr>
          <a:xfrm>
            <a:off x="4606800" y="6450"/>
            <a:ext cx="4537200" cy="5130600"/>
            <a:chOff x="91150" y="0"/>
            <a:chExt cx="4537200" cy="5130600"/>
          </a:xfrm>
        </p:grpSpPr>
        <p:sp>
          <p:nvSpPr>
            <p:cNvPr id="240" name="Google Shape;240;p38"/>
            <p:cNvSpPr/>
            <p:nvPr/>
          </p:nvSpPr>
          <p:spPr>
            <a:xfrm rot="5400000">
              <a:off x="-897049" y="2523450"/>
              <a:ext cx="5034900" cy="10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 rot="5400000">
              <a:off x="581651" y="2523450"/>
              <a:ext cx="5034900" cy="10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1569850" y="0"/>
              <a:ext cx="15798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3048550" y="4591200"/>
              <a:ext cx="15798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91150" y="4591200"/>
              <a:ext cx="15798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50"/>
            <a:ext cx="1137850" cy="5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/>
          <p:nvPr/>
        </p:nvSpPr>
        <p:spPr>
          <a:xfrm>
            <a:off x="713350" y="765150"/>
            <a:ext cx="3549300" cy="3613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50" rotWithShape="0" algn="bl" dir="4560000" dist="133350">
              <a:schemeClr val="dk1">
                <a:alpha val="6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8"/>
          <p:cNvSpPr txBox="1"/>
          <p:nvPr>
            <p:ph type="title"/>
          </p:nvPr>
        </p:nvSpPr>
        <p:spPr>
          <a:xfrm>
            <a:off x="1059700" y="1180300"/>
            <a:ext cx="881400" cy="7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8" name="Google Shape;248;p38"/>
          <p:cNvSpPr txBox="1"/>
          <p:nvPr>
            <p:ph idx="2" type="ctrTitle"/>
          </p:nvPr>
        </p:nvSpPr>
        <p:spPr>
          <a:xfrm>
            <a:off x="1059700" y="1808988"/>
            <a:ext cx="28566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組員介紹</a:t>
            </a:r>
            <a:endParaRPr/>
          </a:p>
        </p:txBody>
      </p:sp>
      <p:sp>
        <p:nvSpPr>
          <p:cNvPr id="249" name="Google Shape;249;p38"/>
          <p:cNvSpPr txBox="1"/>
          <p:nvPr>
            <p:ph idx="2" type="ctrTitle"/>
          </p:nvPr>
        </p:nvSpPr>
        <p:spPr>
          <a:xfrm>
            <a:off x="1137850" y="2835588"/>
            <a:ext cx="3065100" cy="3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Hotel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idx="1" type="subTitle"/>
          </p:nvPr>
        </p:nvSpPr>
        <p:spPr>
          <a:xfrm>
            <a:off x="302846" y="3258495"/>
            <a:ext cx="2172000" cy="18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版本控制</a:t>
            </a:r>
            <a:endParaRPr sz="13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後台UI設計</a:t>
            </a:r>
            <a:endParaRPr sz="13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註冊、登入功能</a:t>
            </a:r>
            <a:endParaRPr sz="13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刊登及修改房源</a:t>
            </a:r>
            <a:endParaRPr sz="13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追蹤清單及訂單管理</a:t>
            </a:r>
            <a:endParaRPr sz="13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會員、房源及訂單後台管理</a:t>
            </a:r>
            <a:endParaRPr sz="13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sp>
        <p:nvSpPr>
          <p:cNvPr id="255" name="Google Shape;255;p39"/>
          <p:cNvSpPr txBox="1"/>
          <p:nvPr>
            <p:ph idx="2" type="subTitle"/>
          </p:nvPr>
        </p:nvSpPr>
        <p:spPr>
          <a:xfrm>
            <a:off x="302775" y="2963650"/>
            <a:ext cx="2172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林靖軒</a:t>
            </a:r>
            <a:endParaRPr/>
          </a:p>
        </p:txBody>
      </p:sp>
      <p:sp>
        <p:nvSpPr>
          <p:cNvPr id="256" name="Google Shape;256;p39"/>
          <p:cNvSpPr txBox="1"/>
          <p:nvPr>
            <p:ph idx="5" type="subTitle"/>
          </p:nvPr>
        </p:nvSpPr>
        <p:spPr>
          <a:xfrm>
            <a:off x="2475059" y="3258495"/>
            <a:ext cx="2172000" cy="18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網站首頁UI設計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房源UI設計</a:t>
            </a:r>
            <a:br>
              <a:rPr lang="en" sz="1300">
                <a:solidFill>
                  <a:schemeClr val="accent2"/>
                </a:solidFill>
              </a:rPr>
            </a:br>
            <a:r>
              <a:rPr lang="en" sz="1300">
                <a:solidFill>
                  <a:schemeClr val="accent2"/>
                </a:solidFill>
              </a:rPr>
              <a:t>房源分類搜尋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網站導覽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線上私訊聊天機器人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購物車及結帳功能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accent2"/>
                </a:solidFill>
              </a:rPr>
            </a:br>
            <a:endParaRPr sz="1300">
              <a:solidFill>
                <a:schemeClr val="accent2"/>
              </a:solidFill>
            </a:endParaRPr>
          </a:p>
        </p:txBody>
      </p:sp>
      <p:sp>
        <p:nvSpPr>
          <p:cNvPr id="257" name="Google Shape;257;p39"/>
          <p:cNvSpPr txBox="1"/>
          <p:nvPr>
            <p:ph idx="6" type="subTitle"/>
          </p:nvPr>
        </p:nvSpPr>
        <p:spPr>
          <a:xfrm>
            <a:off x="2475045" y="2963650"/>
            <a:ext cx="2172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鄭伊岑</a:t>
            </a:r>
            <a:endParaRPr/>
          </a:p>
        </p:txBody>
      </p:sp>
      <p:sp>
        <p:nvSpPr>
          <p:cNvPr id="258" name="Google Shape;258;p39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組員介紹</a:t>
            </a:r>
            <a:endParaRPr/>
          </a:p>
        </p:txBody>
      </p:sp>
      <p:sp>
        <p:nvSpPr>
          <p:cNvPr id="259" name="Google Shape;259;p39"/>
          <p:cNvSpPr txBox="1"/>
          <p:nvPr>
            <p:ph idx="7" type="subTitle"/>
          </p:nvPr>
        </p:nvSpPr>
        <p:spPr>
          <a:xfrm>
            <a:off x="4647273" y="3258486"/>
            <a:ext cx="2172000" cy="18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好康專區UI設計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房源說明UI設計</a:t>
            </a:r>
            <a:br>
              <a:rPr lang="en" sz="1300"/>
            </a:br>
            <a:r>
              <a:rPr lang="en" sz="1300"/>
              <a:t>房源評論功能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優惠碼功能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折扣後台管理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/>
            </a:br>
            <a:endParaRPr sz="1300"/>
          </a:p>
        </p:txBody>
      </p:sp>
      <p:sp>
        <p:nvSpPr>
          <p:cNvPr id="260" name="Google Shape;260;p39"/>
          <p:cNvSpPr txBox="1"/>
          <p:nvPr>
            <p:ph idx="8" type="subTitle"/>
          </p:nvPr>
        </p:nvSpPr>
        <p:spPr>
          <a:xfrm>
            <a:off x="4647274" y="2963652"/>
            <a:ext cx="2172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陳侑謙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9"/>
          <p:cNvSpPr txBox="1"/>
          <p:nvPr>
            <p:ph idx="14" type="subTitle"/>
          </p:nvPr>
        </p:nvSpPr>
        <p:spPr>
          <a:xfrm>
            <a:off x="6819486" y="3258486"/>
            <a:ext cx="2172000" cy="18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活動報名功能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活動電郵通知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活動後台管理</a:t>
            </a:r>
            <a:endParaRPr sz="1300"/>
          </a:p>
        </p:txBody>
      </p:sp>
      <p:sp>
        <p:nvSpPr>
          <p:cNvPr id="262" name="Google Shape;262;p39"/>
          <p:cNvSpPr txBox="1"/>
          <p:nvPr>
            <p:ph idx="15" type="subTitle"/>
          </p:nvPr>
        </p:nvSpPr>
        <p:spPr>
          <a:xfrm>
            <a:off x="6819491" y="2963652"/>
            <a:ext cx="2172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梁延睿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37850" cy="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025" y="1492975"/>
            <a:ext cx="1212950" cy="147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6100" y="1492975"/>
            <a:ext cx="1174350" cy="14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 rotWithShape="1">
          <a:blip r:embed="rId6">
            <a:alphaModFix/>
          </a:blip>
          <a:srcRect b="0" l="0" r="0" t="2742"/>
          <a:stretch/>
        </p:blipFill>
        <p:spPr>
          <a:xfrm>
            <a:off x="2801025" y="1492975"/>
            <a:ext cx="1520076" cy="14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775" y="1523150"/>
            <a:ext cx="1137851" cy="143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8652" l="0" r="0" t="33744"/>
          <a:stretch/>
        </p:blipFill>
        <p:spPr>
          <a:xfrm>
            <a:off x="0" y="0"/>
            <a:ext cx="9144000" cy="3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/>
          <p:nvPr/>
        </p:nvSpPr>
        <p:spPr>
          <a:xfrm>
            <a:off x="0" y="1980204"/>
            <a:ext cx="5724600" cy="1250400"/>
          </a:xfrm>
          <a:prstGeom prst="rect">
            <a:avLst/>
          </a:prstGeom>
          <a:solidFill>
            <a:srgbClr val="423732">
              <a:alpha val="64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 txBox="1"/>
          <p:nvPr>
            <p:ph type="title"/>
          </p:nvPr>
        </p:nvSpPr>
        <p:spPr>
          <a:xfrm>
            <a:off x="7582210" y="539375"/>
            <a:ext cx="848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5" name="Google Shape;275;p40"/>
          <p:cNvSpPr txBox="1"/>
          <p:nvPr>
            <p:ph idx="2" type="ctrTitle"/>
          </p:nvPr>
        </p:nvSpPr>
        <p:spPr>
          <a:xfrm>
            <a:off x="713350" y="1989650"/>
            <a:ext cx="4850400" cy="7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應用技術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6" name="Google Shape;276;p40"/>
          <p:cNvSpPr txBox="1"/>
          <p:nvPr>
            <p:ph idx="2" type="ctrTitle"/>
          </p:nvPr>
        </p:nvSpPr>
        <p:spPr>
          <a:xfrm>
            <a:off x="713350" y="2602138"/>
            <a:ext cx="3065100" cy="3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Find Hotel</a:t>
            </a:r>
            <a:endParaRPr sz="1800">
              <a:solidFill>
                <a:schemeClr val="dk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ctrTitle"/>
          </p:nvPr>
        </p:nvSpPr>
        <p:spPr>
          <a:xfrm>
            <a:off x="713550" y="539375"/>
            <a:ext cx="7717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應用技術</a:t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>
            <a:off x="712525" y="1277779"/>
            <a:ext cx="1872600" cy="3709800"/>
          </a:xfrm>
          <a:prstGeom prst="rect">
            <a:avLst/>
          </a:prstGeom>
          <a:solidFill>
            <a:srgbClr val="7E807F">
              <a:alpha val="7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3" name="Google Shape;283;p41"/>
          <p:cNvSpPr/>
          <p:nvPr/>
        </p:nvSpPr>
        <p:spPr>
          <a:xfrm>
            <a:off x="2661409" y="1277779"/>
            <a:ext cx="1872600" cy="3709800"/>
          </a:xfrm>
          <a:prstGeom prst="rect">
            <a:avLst/>
          </a:prstGeom>
          <a:solidFill>
            <a:srgbClr val="423732">
              <a:alpha val="6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4610292" y="1277779"/>
            <a:ext cx="1872600" cy="3709800"/>
          </a:xfrm>
          <a:prstGeom prst="rect">
            <a:avLst/>
          </a:prstGeom>
          <a:solidFill>
            <a:srgbClr val="7E807F">
              <a:alpha val="7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6559176" y="1277779"/>
            <a:ext cx="1872600" cy="3709800"/>
          </a:xfrm>
          <a:prstGeom prst="rect">
            <a:avLst/>
          </a:prstGeom>
          <a:solidFill>
            <a:srgbClr val="423732">
              <a:alpha val="6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>
            <p:ph idx="2" type="subTitle"/>
          </p:nvPr>
        </p:nvSpPr>
        <p:spPr>
          <a:xfrm>
            <a:off x="841576" y="1511944"/>
            <a:ext cx="16143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前端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87" name="Google Shape;287;p41"/>
          <p:cNvSpPr txBox="1"/>
          <p:nvPr>
            <p:ph idx="4" type="subTitle"/>
          </p:nvPr>
        </p:nvSpPr>
        <p:spPr>
          <a:xfrm>
            <a:off x="2790562" y="1511944"/>
            <a:ext cx="16143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後端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88" name="Google Shape;288;p41"/>
          <p:cNvSpPr txBox="1"/>
          <p:nvPr>
            <p:ph idx="6" type="subTitle"/>
          </p:nvPr>
        </p:nvSpPr>
        <p:spPr>
          <a:xfrm>
            <a:off x="4739475" y="1511944"/>
            <a:ext cx="16143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其他開發工具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89" name="Google Shape;289;p41"/>
          <p:cNvSpPr txBox="1"/>
          <p:nvPr>
            <p:ph idx="8" type="subTitle"/>
          </p:nvPr>
        </p:nvSpPr>
        <p:spPr>
          <a:xfrm>
            <a:off x="6688387" y="1511944"/>
            <a:ext cx="16143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雲端及資料庫</a:t>
            </a:r>
            <a:endParaRPr sz="1800">
              <a:solidFill>
                <a:schemeClr val="accent2"/>
              </a:solidFill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13" y="2966062"/>
            <a:ext cx="1505525" cy="7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025" y="3923123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272" y="2010172"/>
            <a:ext cx="951175" cy="9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5525" y="2816525"/>
            <a:ext cx="951175" cy="9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9732" y="1768595"/>
            <a:ext cx="123147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1588" y="2469608"/>
            <a:ext cx="1752225" cy="63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1596" y="3477215"/>
            <a:ext cx="1752225" cy="87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5369" y="1989713"/>
            <a:ext cx="1505500" cy="75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5375" y="2836901"/>
            <a:ext cx="790047" cy="7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 rotWithShape="1">
          <a:blip r:embed="rId12">
            <a:alphaModFix/>
          </a:blip>
          <a:srcRect b="0" l="7614" r="9170" t="0"/>
          <a:stretch/>
        </p:blipFill>
        <p:spPr>
          <a:xfrm>
            <a:off x="1594725" y="2836900"/>
            <a:ext cx="9511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5367" y="3785161"/>
            <a:ext cx="1038225" cy="58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57749" y="4450918"/>
            <a:ext cx="951175" cy="50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40388" y="3923113"/>
            <a:ext cx="1752224" cy="87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/>
          <p:nvPr/>
        </p:nvSpPr>
        <p:spPr>
          <a:xfrm>
            <a:off x="1904500" y="539375"/>
            <a:ext cx="5334900" cy="198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>
            <p:ph type="title"/>
          </p:nvPr>
        </p:nvSpPr>
        <p:spPr>
          <a:xfrm>
            <a:off x="1998300" y="708300"/>
            <a:ext cx="1576800" cy="10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9" name="Google Shape;309;p42"/>
          <p:cNvSpPr txBox="1"/>
          <p:nvPr>
            <p:ph idx="2" type="ctrTitle"/>
          </p:nvPr>
        </p:nvSpPr>
        <p:spPr>
          <a:xfrm>
            <a:off x="3853750" y="539375"/>
            <a:ext cx="35706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開發期程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0" name="Google Shape;310;p42"/>
          <p:cNvPicPr preferRelativeResize="0"/>
          <p:nvPr/>
        </p:nvPicPr>
        <p:blipFill rotWithShape="1">
          <a:blip r:embed="rId3">
            <a:alphaModFix/>
          </a:blip>
          <a:srcRect b="0" l="9500" r="9508" t="0"/>
          <a:stretch/>
        </p:blipFill>
        <p:spPr>
          <a:xfrm>
            <a:off x="713300" y="539375"/>
            <a:ext cx="1069798" cy="198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2"/>
          <p:cNvPicPr preferRelativeResize="0"/>
          <p:nvPr/>
        </p:nvPicPr>
        <p:blipFill rotWithShape="1">
          <a:blip r:embed="rId4">
            <a:alphaModFix/>
          </a:blip>
          <a:srcRect b="0" l="0" r="19008" t="0"/>
          <a:stretch/>
        </p:blipFill>
        <p:spPr>
          <a:xfrm>
            <a:off x="7360800" y="539375"/>
            <a:ext cx="1069798" cy="198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 rotWithShape="1">
          <a:blip r:embed="rId5">
            <a:alphaModFix/>
          </a:blip>
          <a:srcRect b="11209" l="0" r="0" t="11217"/>
          <a:stretch/>
        </p:blipFill>
        <p:spPr>
          <a:xfrm>
            <a:off x="713300" y="2615850"/>
            <a:ext cx="3808200" cy="19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 rotWithShape="1">
          <a:blip r:embed="rId6">
            <a:alphaModFix/>
          </a:blip>
          <a:srcRect b="14397" l="0" r="0" t="14397"/>
          <a:stretch/>
        </p:blipFill>
        <p:spPr>
          <a:xfrm>
            <a:off x="4622550" y="2615850"/>
            <a:ext cx="3808200" cy="19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>
            <p:ph idx="2" type="ctrTitle"/>
          </p:nvPr>
        </p:nvSpPr>
        <p:spPr>
          <a:xfrm>
            <a:off x="3935400" y="1475463"/>
            <a:ext cx="3065100" cy="3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Hotel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ury Hotel Business Plan by Slidesgo">
  <a:themeElements>
    <a:clrScheme name="Simple Light">
      <a:dk1>
        <a:srgbClr val="423732"/>
      </a:dk1>
      <a:lt1>
        <a:srgbClr val="686464"/>
      </a:lt1>
      <a:dk2>
        <a:srgbClr val="7E807F"/>
      </a:dk2>
      <a:lt2>
        <a:srgbClr val="A7A5A8"/>
      </a:lt2>
      <a:accent1>
        <a:srgbClr val="CECECE"/>
      </a:accent1>
      <a:accent2>
        <a:srgbClr val="FFFFFF"/>
      </a:accent2>
      <a:accent3>
        <a:srgbClr val="45D6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A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